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</p:sldMasterIdLst>
  <p:notesMasterIdLst>
    <p:notesMasterId r:id="rId23"/>
  </p:notes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6" r:id="rId19"/>
    <p:sldId id="275" r:id="rId20"/>
    <p:sldId id="273" r:id="rId21"/>
    <p:sldId id="274" r:id="rId22"/>
  </p:sldIdLst>
  <p:sldSz cx="9144000" cy="6858000" type="screen4x3"/>
  <p:notesSz cx="6985000" cy="92837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Constantia" panose="02030602050306030303" pitchFamily="18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0" roundtripDataSignature="AMtx7mjUctmpD4r6TLQT9szxWMYoyDB3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96D1CB-6B3D-420D-B3AE-BAFD6452EC0A}">
  <a:tblStyle styleId="{C796D1CB-6B3D-420D-B3AE-BAFD6452EC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26833" cy="46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56550" y="1"/>
            <a:ext cx="3026833" cy="46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Frame the problem</a:t>
            </a:r>
            <a:endParaRPr dirty="0"/>
          </a:p>
        </p:txBody>
      </p:sp>
      <p:sp>
        <p:nvSpPr>
          <p:cNvPr id="241" name="Google Shape;2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0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 issues arose moving to the next stage of the project and they were</a:t>
            </a:r>
            <a:endParaRPr/>
          </a:p>
        </p:txBody>
      </p:sp>
      <p:sp>
        <p:nvSpPr>
          <p:cNvPr id="313" name="Google Shape;313;p10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1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White pages solved the first two problems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longer needed a textraction software and could now programmatically bound the text because the noise created by the form background has been removed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Unfortunately no solution to the third one so I had to manually label each individual box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2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 issues arose moving to the next stage of the project and they were</a:t>
            </a:r>
            <a:endParaRPr/>
          </a:p>
        </p:txBody>
      </p:sp>
      <p:sp>
        <p:nvSpPr>
          <p:cNvPr id="330" name="Google Shape;330;p12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3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code on the screen then computes the IOU by comparing the top left and bottom right corners of the filled form and blank form fields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worry about the code this is what IOU represents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75% of boxes got a label </a:t>
            </a:r>
            <a:endParaRPr/>
          </a:p>
        </p:txBody>
      </p:sp>
      <p:sp>
        <p:nvSpPr>
          <p:cNvPr id="338" name="Google Shape;338;p13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 issues arose moving to the next stage of the project and they were</a:t>
            </a:r>
            <a:endParaRPr/>
          </a:p>
        </p:txBody>
      </p:sp>
      <p:sp>
        <p:nvSpPr>
          <p:cNvPr id="347" name="Google Shape;347;p14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c5f7fa3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6c5f7fa324_0_1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 issues arose moving to the next stage of the project and they were</a:t>
            </a:r>
            <a:endParaRPr/>
          </a:p>
        </p:txBody>
      </p:sp>
      <p:sp>
        <p:nvSpPr>
          <p:cNvPr id="356" name="Google Shape;356;g6c5f7fa324_0_1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7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Add in more</a:t>
            </a:r>
            <a:r>
              <a:rPr lang="en-US" baseline="0" dirty="0" smtClean="0"/>
              <a:t> slides clarifying accuracy score</a:t>
            </a:r>
            <a:endParaRPr dirty="0"/>
          </a:p>
        </p:txBody>
      </p:sp>
      <p:sp>
        <p:nvSpPr>
          <p:cNvPr id="366" name="Google Shape;3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c5f7fa324_0_15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g6c5f7fa3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852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c5f7fa324_0_15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6c5f7fa32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776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c5f7fa324_0_27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6c5f7fa32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3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Business</a:t>
            </a:r>
            <a:r>
              <a:rPr lang="en-US" baseline="0" dirty="0" smtClean="0"/>
              <a:t> Opportunity that was presented was the need for a way to map filled values to their correct form label when scanner difficulties cause offsets and stretching of the form. </a:t>
            </a:r>
            <a:endParaRPr dirty="0"/>
          </a:p>
        </p:txBody>
      </p:sp>
      <p:sp>
        <p:nvSpPr>
          <p:cNvPr id="255" name="Google Shape;255;p3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c5f7fa324_0_34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100" cy="3655500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6c5f7fa3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4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Looking at the objects that were pulled from the </a:t>
            </a:r>
            <a:r>
              <a:rPr lang="en-US" dirty="0" err="1"/>
              <a:t>pdfplumber</a:t>
            </a:r>
            <a:r>
              <a:rPr lang="en-US" dirty="0"/>
              <a:t> script it is clear to see that there is no useful structure being pulled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Therefore pdf2image script used to just separate the pages of the pdf into </a:t>
            </a:r>
            <a:r>
              <a:rPr lang="en-US" dirty="0" err="1"/>
              <a:t>invidual</a:t>
            </a:r>
            <a:r>
              <a:rPr lang="en-US" dirty="0"/>
              <a:t> image files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4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5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 to try and get rid of the background and mimic the prod data masking was attempted and abandoned due to the difficult of matching the red exactly</a:t>
            </a:r>
            <a:endParaRPr/>
          </a:p>
        </p:txBody>
      </p:sp>
      <p:sp>
        <p:nvSpPr>
          <p:cNvPr id="272" name="Google Shape;272;p5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9:notes"/>
          <p:cNvSpPr txBox="1">
            <a:spLocks noGrp="1"/>
          </p:cNvSpPr>
          <p:nvPr>
            <p:ph type="body" idx="1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 from the transformations and then overlaying the forms on top of each other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 not work since cropping is done based on the red form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:notes"/>
          <p:cNvSpPr txBox="1">
            <a:spLocks noGrp="1"/>
          </p:cNvSpPr>
          <p:nvPr>
            <p:ph type="sldNum" idx="12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75" tIns="39975" rIns="79975" bIns="399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ugherty Big">
  <p:cSld name="Title Slide - Daugherty Big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4344223"/>
            <a:ext cx="9144000" cy="2522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454026" y="6227233"/>
            <a:ext cx="4705350" cy="37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B5D084"/>
              </a:buClr>
              <a:buSzPts val="2000"/>
              <a:buNone/>
              <a:defRPr sz="2000">
                <a:solidFill>
                  <a:srgbClr val="B5D08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2"/>
          </p:nvPr>
        </p:nvSpPr>
        <p:spPr>
          <a:xfrm>
            <a:off x="454026" y="5061947"/>
            <a:ext cx="4705350" cy="115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" name="Google Shape;21;p17"/>
          <p:cNvGrpSpPr/>
          <p:nvPr/>
        </p:nvGrpSpPr>
        <p:grpSpPr>
          <a:xfrm>
            <a:off x="3271837" y="2380892"/>
            <a:ext cx="2679665" cy="830954"/>
            <a:chOff x="1942575" y="653507"/>
            <a:chExt cx="5283200" cy="1638300"/>
          </a:xfrm>
        </p:grpSpPr>
        <p:sp>
          <p:nvSpPr>
            <p:cNvPr id="22" name="Google Shape;22;p17"/>
            <p:cNvSpPr/>
            <p:nvPr/>
          </p:nvSpPr>
          <p:spPr>
            <a:xfrm>
              <a:off x="1942575" y="653507"/>
              <a:ext cx="5283200" cy="1016000"/>
            </a:xfrm>
            <a:custGeom>
              <a:avLst/>
              <a:gdLst/>
              <a:ahLst/>
              <a:cxnLst/>
              <a:rect l="l" t="t" r="r" b="b"/>
              <a:pathLst>
                <a:path w="3328" h="640" extrusionOk="0">
                  <a:moveTo>
                    <a:pt x="166" y="506"/>
                  </a:moveTo>
                  <a:lnTo>
                    <a:pt x="166" y="506"/>
                  </a:lnTo>
                  <a:lnTo>
                    <a:pt x="194" y="506"/>
                  </a:lnTo>
                  <a:lnTo>
                    <a:pt x="220" y="502"/>
                  </a:lnTo>
                  <a:lnTo>
                    <a:pt x="246" y="496"/>
                  </a:lnTo>
                  <a:lnTo>
                    <a:pt x="270" y="488"/>
                  </a:lnTo>
                  <a:lnTo>
                    <a:pt x="292" y="478"/>
                  </a:lnTo>
                  <a:lnTo>
                    <a:pt x="312" y="468"/>
                  </a:lnTo>
                  <a:lnTo>
                    <a:pt x="330" y="454"/>
                  </a:lnTo>
                  <a:lnTo>
                    <a:pt x="348" y="438"/>
                  </a:lnTo>
                  <a:lnTo>
                    <a:pt x="364" y="420"/>
                  </a:lnTo>
                  <a:lnTo>
                    <a:pt x="376" y="402"/>
                  </a:lnTo>
                  <a:lnTo>
                    <a:pt x="388" y="380"/>
                  </a:lnTo>
                  <a:lnTo>
                    <a:pt x="398" y="358"/>
                  </a:lnTo>
                  <a:lnTo>
                    <a:pt x="406" y="334"/>
                  </a:lnTo>
                  <a:lnTo>
                    <a:pt x="410" y="308"/>
                  </a:lnTo>
                  <a:lnTo>
                    <a:pt x="414" y="280"/>
                  </a:lnTo>
                  <a:lnTo>
                    <a:pt x="417" y="252"/>
                  </a:lnTo>
                  <a:lnTo>
                    <a:pt x="417" y="252"/>
                  </a:lnTo>
                  <a:lnTo>
                    <a:pt x="414" y="226"/>
                  </a:lnTo>
                  <a:lnTo>
                    <a:pt x="410" y="198"/>
                  </a:lnTo>
                  <a:lnTo>
                    <a:pt x="406" y="174"/>
                  </a:lnTo>
                  <a:lnTo>
                    <a:pt x="398" y="150"/>
                  </a:lnTo>
                  <a:lnTo>
                    <a:pt x="390" y="128"/>
                  </a:lnTo>
                  <a:lnTo>
                    <a:pt x="378" y="108"/>
                  </a:lnTo>
                  <a:lnTo>
                    <a:pt x="366" y="88"/>
                  </a:lnTo>
                  <a:lnTo>
                    <a:pt x="352" y="70"/>
                  </a:lnTo>
                  <a:lnTo>
                    <a:pt x="336" y="54"/>
                  </a:lnTo>
                  <a:lnTo>
                    <a:pt x="318" y="40"/>
                  </a:lnTo>
                  <a:lnTo>
                    <a:pt x="300" y="28"/>
                  </a:lnTo>
                  <a:lnTo>
                    <a:pt x="278" y="18"/>
                  </a:lnTo>
                  <a:lnTo>
                    <a:pt x="258" y="10"/>
                  </a:lnTo>
                  <a:lnTo>
                    <a:pt x="236" y="6"/>
                  </a:lnTo>
                  <a:lnTo>
                    <a:pt x="212" y="2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506"/>
                  </a:lnTo>
                  <a:lnTo>
                    <a:pt x="166" y="506"/>
                  </a:lnTo>
                  <a:close/>
                  <a:moveTo>
                    <a:pt x="94" y="72"/>
                  </a:moveTo>
                  <a:lnTo>
                    <a:pt x="180" y="72"/>
                  </a:lnTo>
                  <a:lnTo>
                    <a:pt x="180" y="72"/>
                  </a:lnTo>
                  <a:lnTo>
                    <a:pt x="196" y="74"/>
                  </a:lnTo>
                  <a:lnTo>
                    <a:pt x="210" y="76"/>
                  </a:lnTo>
                  <a:lnTo>
                    <a:pt x="222" y="80"/>
                  </a:lnTo>
                  <a:lnTo>
                    <a:pt x="236" y="86"/>
                  </a:lnTo>
                  <a:lnTo>
                    <a:pt x="246" y="92"/>
                  </a:lnTo>
                  <a:lnTo>
                    <a:pt x="258" y="102"/>
                  </a:lnTo>
                  <a:lnTo>
                    <a:pt x="268" y="112"/>
                  </a:lnTo>
                  <a:lnTo>
                    <a:pt x="278" y="122"/>
                  </a:lnTo>
                  <a:lnTo>
                    <a:pt x="286" y="134"/>
                  </a:lnTo>
                  <a:lnTo>
                    <a:pt x="294" y="148"/>
                  </a:lnTo>
                  <a:lnTo>
                    <a:pt x="300" y="162"/>
                  </a:lnTo>
                  <a:lnTo>
                    <a:pt x="306" y="178"/>
                  </a:lnTo>
                  <a:lnTo>
                    <a:pt x="310" y="196"/>
                  </a:lnTo>
                  <a:lnTo>
                    <a:pt x="312" y="214"/>
                  </a:lnTo>
                  <a:lnTo>
                    <a:pt x="314" y="232"/>
                  </a:lnTo>
                  <a:lnTo>
                    <a:pt x="316" y="250"/>
                  </a:lnTo>
                  <a:lnTo>
                    <a:pt x="316" y="250"/>
                  </a:lnTo>
                  <a:lnTo>
                    <a:pt x="314" y="270"/>
                  </a:lnTo>
                  <a:lnTo>
                    <a:pt x="312" y="290"/>
                  </a:lnTo>
                  <a:lnTo>
                    <a:pt x="310" y="308"/>
                  </a:lnTo>
                  <a:lnTo>
                    <a:pt x="304" y="326"/>
                  </a:lnTo>
                  <a:lnTo>
                    <a:pt x="300" y="342"/>
                  </a:lnTo>
                  <a:lnTo>
                    <a:pt x="292" y="356"/>
                  </a:lnTo>
                  <a:lnTo>
                    <a:pt x="284" y="370"/>
                  </a:lnTo>
                  <a:lnTo>
                    <a:pt x="276" y="382"/>
                  </a:lnTo>
                  <a:lnTo>
                    <a:pt x="266" y="394"/>
                  </a:lnTo>
                  <a:lnTo>
                    <a:pt x="254" y="404"/>
                  </a:lnTo>
                  <a:lnTo>
                    <a:pt x="242" y="412"/>
                  </a:lnTo>
                  <a:lnTo>
                    <a:pt x="230" y="420"/>
                  </a:lnTo>
                  <a:lnTo>
                    <a:pt x="216" y="424"/>
                  </a:lnTo>
                  <a:lnTo>
                    <a:pt x="202" y="428"/>
                  </a:lnTo>
                  <a:lnTo>
                    <a:pt x="186" y="432"/>
                  </a:lnTo>
                  <a:lnTo>
                    <a:pt x="170" y="432"/>
                  </a:lnTo>
                  <a:lnTo>
                    <a:pt x="94" y="432"/>
                  </a:lnTo>
                  <a:lnTo>
                    <a:pt x="94" y="72"/>
                  </a:lnTo>
                  <a:close/>
                  <a:moveTo>
                    <a:pt x="807" y="430"/>
                  </a:moveTo>
                  <a:lnTo>
                    <a:pt x="807" y="262"/>
                  </a:lnTo>
                  <a:lnTo>
                    <a:pt x="807" y="262"/>
                  </a:lnTo>
                  <a:lnTo>
                    <a:pt x="805" y="220"/>
                  </a:lnTo>
                  <a:lnTo>
                    <a:pt x="803" y="204"/>
                  </a:lnTo>
                  <a:lnTo>
                    <a:pt x="799" y="192"/>
                  </a:lnTo>
                  <a:lnTo>
                    <a:pt x="793" y="180"/>
                  </a:lnTo>
                  <a:lnTo>
                    <a:pt x="787" y="170"/>
                  </a:lnTo>
                  <a:lnTo>
                    <a:pt x="779" y="160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57" y="144"/>
                  </a:lnTo>
                  <a:lnTo>
                    <a:pt x="747" y="140"/>
                  </a:lnTo>
                  <a:lnTo>
                    <a:pt x="735" y="134"/>
                  </a:lnTo>
                  <a:lnTo>
                    <a:pt x="723" y="132"/>
                  </a:lnTo>
                  <a:lnTo>
                    <a:pt x="693" y="126"/>
                  </a:lnTo>
                  <a:lnTo>
                    <a:pt x="655" y="124"/>
                  </a:lnTo>
                  <a:lnTo>
                    <a:pt x="655" y="124"/>
                  </a:lnTo>
                  <a:lnTo>
                    <a:pt x="619" y="126"/>
                  </a:lnTo>
                  <a:lnTo>
                    <a:pt x="587" y="132"/>
                  </a:lnTo>
                  <a:lnTo>
                    <a:pt x="573" y="136"/>
                  </a:lnTo>
                  <a:lnTo>
                    <a:pt x="559" y="140"/>
                  </a:lnTo>
                  <a:lnTo>
                    <a:pt x="535" y="154"/>
                  </a:lnTo>
                  <a:lnTo>
                    <a:pt x="535" y="154"/>
                  </a:lnTo>
                  <a:lnTo>
                    <a:pt x="515" y="170"/>
                  </a:lnTo>
                  <a:lnTo>
                    <a:pt x="507" y="178"/>
                  </a:lnTo>
                  <a:lnTo>
                    <a:pt x="501" y="186"/>
                  </a:lnTo>
                  <a:lnTo>
                    <a:pt x="495" y="196"/>
                  </a:lnTo>
                  <a:lnTo>
                    <a:pt x="491" y="206"/>
                  </a:lnTo>
                  <a:lnTo>
                    <a:pt x="485" y="232"/>
                  </a:lnTo>
                  <a:lnTo>
                    <a:pt x="557" y="242"/>
                  </a:lnTo>
                  <a:lnTo>
                    <a:pt x="557" y="242"/>
                  </a:lnTo>
                  <a:lnTo>
                    <a:pt x="561" y="228"/>
                  </a:lnTo>
                  <a:lnTo>
                    <a:pt x="567" y="216"/>
                  </a:lnTo>
                  <a:lnTo>
                    <a:pt x="575" y="206"/>
                  </a:lnTo>
                  <a:lnTo>
                    <a:pt x="585" y="198"/>
                  </a:lnTo>
                  <a:lnTo>
                    <a:pt x="597" y="192"/>
                  </a:lnTo>
                  <a:lnTo>
                    <a:pt x="611" y="188"/>
                  </a:lnTo>
                  <a:lnTo>
                    <a:pt x="627" y="184"/>
                  </a:lnTo>
                  <a:lnTo>
                    <a:pt x="645" y="184"/>
                  </a:lnTo>
                  <a:lnTo>
                    <a:pt x="645" y="184"/>
                  </a:lnTo>
                  <a:lnTo>
                    <a:pt x="663" y="184"/>
                  </a:lnTo>
                  <a:lnTo>
                    <a:pt x="679" y="188"/>
                  </a:lnTo>
                  <a:lnTo>
                    <a:pt x="693" y="192"/>
                  </a:lnTo>
                  <a:lnTo>
                    <a:pt x="703" y="198"/>
                  </a:lnTo>
                  <a:lnTo>
                    <a:pt x="713" y="206"/>
                  </a:lnTo>
                  <a:lnTo>
                    <a:pt x="719" y="216"/>
                  </a:lnTo>
                  <a:lnTo>
                    <a:pt x="723" y="228"/>
                  </a:lnTo>
                  <a:lnTo>
                    <a:pt x="723" y="242"/>
                  </a:lnTo>
                  <a:lnTo>
                    <a:pt x="723" y="270"/>
                  </a:lnTo>
                  <a:lnTo>
                    <a:pt x="723" y="270"/>
                  </a:lnTo>
                  <a:lnTo>
                    <a:pt x="701" y="270"/>
                  </a:lnTo>
                  <a:lnTo>
                    <a:pt x="701" y="270"/>
                  </a:lnTo>
                  <a:lnTo>
                    <a:pt x="649" y="272"/>
                  </a:lnTo>
                  <a:lnTo>
                    <a:pt x="625" y="274"/>
                  </a:lnTo>
                  <a:lnTo>
                    <a:pt x="603" y="278"/>
                  </a:lnTo>
                  <a:lnTo>
                    <a:pt x="581" y="282"/>
                  </a:lnTo>
                  <a:lnTo>
                    <a:pt x="563" y="288"/>
                  </a:lnTo>
                  <a:lnTo>
                    <a:pt x="547" y="294"/>
                  </a:lnTo>
                  <a:lnTo>
                    <a:pt x="531" y="302"/>
                  </a:lnTo>
                  <a:lnTo>
                    <a:pt x="517" y="312"/>
                  </a:lnTo>
                  <a:lnTo>
                    <a:pt x="505" y="320"/>
                  </a:lnTo>
                  <a:lnTo>
                    <a:pt x="495" y="332"/>
                  </a:lnTo>
                  <a:lnTo>
                    <a:pt x="487" y="344"/>
                  </a:lnTo>
                  <a:lnTo>
                    <a:pt x="481" y="356"/>
                  </a:lnTo>
                  <a:lnTo>
                    <a:pt x="477" y="368"/>
                  </a:lnTo>
                  <a:lnTo>
                    <a:pt x="473" y="384"/>
                  </a:lnTo>
                  <a:lnTo>
                    <a:pt x="473" y="398"/>
                  </a:lnTo>
                  <a:lnTo>
                    <a:pt x="473" y="398"/>
                  </a:lnTo>
                  <a:lnTo>
                    <a:pt x="473" y="412"/>
                  </a:lnTo>
                  <a:lnTo>
                    <a:pt x="475" y="424"/>
                  </a:lnTo>
                  <a:lnTo>
                    <a:pt x="479" y="434"/>
                  </a:lnTo>
                  <a:lnTo>
                    <a:pt x="481" y="446"/>
                  </a:lnTo>
                  <a:lnTo>
                    <a:pt x="487" y="456"/>
                  </a:lnTo>
                  <a:lnTo>
                    <a:pt x="493" y="466"/>
                  </a:lnTo>
                  <a:lnTo>
                    <a:pt x="507" y="482"/>
                  </a:lnTo>
                  <a:lnTo>
                    <a:pt x="525" y="496"/>
                  </a:lnTo>
                  <a:lnTo>
                    <a:pt x="547" y="506"/>
                  </a:lnTo>
                  <a:lnTo>
                    <a:pt x="571" y="512"/>
                  </a:lnTo>
                  <a:lnTo>
                    <a:pt x="597" y="514"/>
                  </a:lnTo>
                  <a:lnTo>
                    <a:pt x="597" y="514"/>
                  </a:lnTo>
                  <a:lnTo>
                    <a:pt x="623" y="512"/>
                  </a:lnTo>
                  <a:lnTo>
                    <a:pt x="647" y="506"/>
                  </a:lnTo>
                  <a:lnTo>
                    <a:pt x="669" y="496"/>
                  </a:lnTo>
                  <a:lnTo>
                    <a:pt x="679" y="490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99" y="474"/>
                  </a:lnTo>
                  <a:lnTo>
                    <a:pt x="707" y="462"/>
                  </a:lnTo>
                  <a:lnTo>
                    <a:pt x="715" y="450"/>
                  </a:lnTo>
                  <a:lnTo>
                    <a:pt x="723" y="430"/>
                  </a:lnTo>
                  <a:lnTo>
                    <a:pt x="723" y="430"/>
                  </a:lnTo>
                  <a:lnTo>
                    <a:pt x="727" y="472"/>
                  </a:lnTo>
                  <a:lnTo>
                    <a:pt x="731" y="488"/>
                  </a:lnTo>
                  <a:lnTo>
                    <a:pt x="737" y="506"/>
                  </a:lnTo>
                  <a:lnTo>
                    <a:pt x="817" y="506"/>
                  </a:lnTo>
                  <a:lnTo>
                    <a:pt x="817" y="506"/>
                  </a:lnTo>
                  <a:lnTo>
                    <a:pt x="809" y="468"/>
                  </a:lnTo>
                  <a:lnTo>
                    <a:pt x="807" y="448"/>
                  </a:lnTo>
                  <a:lnTo>
                    <a:pt x="807" y="430"/>
                  </a:lnTo>
                  <a:lnTo>
                    <a:pt x="807" y="430"/>
                  </a:lnTo>
                  <a:close/>
                  <a:moveTo>
                    <a:pt x="723" y="350"/>
                  </a:moveTo>
                  <a:lnTo>
                    <a:pt x="723" y="350"/>
                  </a:lnTo>
                  <a:lnTo>
                    <a:pt x="721" y="372"/>
                  </a:lnTo>
                  <a:lnTo>
                    <a:pt x="717" y="392"/>
                  </a:lnTo>
                  <a:lnTo>
                    <a:pt x="707" y="408"/>
                  </a:lnTo>
                  <a:lnTo>
                    <a:pt x="697" y="424"/>
                  </a:lnTo>
                  <a:lnTo>
                    <a:pt x="683" y="434"/>
                  </a:lnTo>
                  <a:lnTo>
                    <a:pt x="665" y="444"/>
                  </a:lnTo>
                  <a:lnTo>
                    <a:pt x="647" y="448"/>
                  </a:lnTo>
                  <a:lnTo>
                    <a:pt x="627" y="450"/>
                  </a:lnTo>
                  <a:lnTo>
                    <a:pt x="627" y="450"/>
                  </a:lnTo>
                  <a:lnTo>
                    <a:pt x="611" y="450"/>
                  </a:lnTo>
                  <a:lnTo>
                    <a:pt x="599" y="446"/>
                  </a:lnTo>
                  <a:lnTo>
                    <a:pt x="587" y="442"/>
                  </a:lnTo>
                  <a:lnTo>
                    <a:pt x="577" y="436"/>
                  </a:lnTo>
                  <a:lnTo>
                    <a:pt x="571" y="428"/>
                  </a:lnTo>
                  <a:lnTo>
                    <a:pt x="565" y="418"/>
                  </a:lnTo>
                  <a:lnTo>
                    <a:pt x="561" y="406"/>
                  </a:lnTo>
                  <a:lnTo>
                    <a:pt x="561" y="394"/>
                  </a:lnTo>
                  <a:lnTo>
                    <a:pt x="561" y="394"/>
                  </a:lnTo>
                  <a:lnTo>
                    <a:pt x="561" y="384"/>
                  </a:lnTo>
                  <a:lnTo>
                    <a:pt x="563" y="376"/>
                  </a:lnTo>
                  <a:lnTo>
                    <a:pt x="567" y="368"/>
                  </a:lnTo>
                  <a:lnTo>
                    <a:pt x="571" y="360"/>
                  </a:lnTo>
                  <a:lnTo>
                    <a:pt x="577" y="352"/>
                  </a:lnTo>
                  <a:lnTo>
                    <a:pt x="583" y="346"/>
                  </a:lnTo>
                  <a:lnTo>
                    <a:pt x="591" y="340"/>
                  </a:lnTo>
                  <a:lnTo>
                    <a:pt x="601" y="336"/>
                  </a:lnTo>
                  <a:lnTo>
                    <a:pt x="601" y="336"/>
                  </a:lnTo>
                  <a:lnTo>
                    <a:pt x="625" y="328"/>
                  </a:lnTo>
                  <a:lnTo>
                    <a:pt x="655" y="322"/>
                  </a:lnTo>
                  <a:lnTo>
                    <a:pt x="685" y="318"/>
                  </a:lnTo>
                  <a:lnTo>
                    <a:pt x="719" y="316"/>
                  </a:lnTo>
                  <a:lnTo>
                    <a:pt x="723" y="316"/>
                  </a:lnTo>
                  <a:lnTo>
                    <a:pt x="723" y="350"/>
                  </a:lnTo>
                  <a:close/>
                  <a:moveTo>
                    <a:pt x="1209" y="132"/>
                  </a:moveTo>
                  <a:lnTo>
                    <a:pt x="1125" y="132"/>
                  </a:lnTo>
                  <a:lnTo>
                    <a:pt x="1125" y="312"/>
                  </a:lnTo>
                  <a:lnTo>
                    <a:pt x="1125" y="312"/>
                  </a:lnTo>
                  <a:lnTo>
                    <a:pt x="1125" y="338"/>
                  </a:lnTo>
                  <a:lnTo>
                    <a:pt x="1123" y="358"/>
                  </a:lnTo>
                  <a:lnTo>
                    <a:pt x="1119" y="374"/>
                  </a:lnTo>
                  <a:lnTo>
                    <a:pt x="1115" y="390"/>
                  </a:lnTo>
                  <a:lnTo>
                    <a:pt x="1115" y="390"/>
                  </a:lnTo>
                  <a:lnTo>
                    <a:pt x="1109" y="400"/>
                  </a:lnTo>
                  <a:lnTo>
                    <a:pt x="1101" y="410"/>
                  </a:lnTo>
                  <a:lnTo>
                    <a:pt x="1093" y="420"/>
                  </a:lnTo>
                  <a:lnTo>
                    <a:pt x="1085" y="428"/>
                  </a:lnTo>
                  <a:lnTo>
                    <a:pt x="1075" y="434"/>
                  </a:lnTo>
                  <a:lnTo>
                    <a:pt x="1063" y="438"/>
                  </a:lnTo>
                  <a:lnTo>
                    <a:pt x="1053" y="440"/>
                  </a:lnTo>
                  <a:lnTo>
                    <a:pt x="1041" y="442"/>
                  </a:lnTo>
                  <a:lnTo>
                    <a:pt x="1041" y="442"/>
                  </a:lnTo>
                  <a:lnTo>
                    <a:pt x="1029" y="440"/>
                  </a:lnTo>
                  <a:lnTo>
                    <a:pt x="1019" y="438"/>
                  </a:lnTo>
                  <a:lnTo>
                    <a:pt x="1009" y="432"/>
                  </a:lnTo>
                  <a:lnTo>
                    <a:pt x="1003" y="426"/>
                  </a:lnTo>
                  <a:lnTo>
                    <a:pt x="997" y="416"/>
                  </a:lnTo>
                  <a:lnTo>
                    <a:pt x="993" y="404"/>
                  </a:lnTo>
                  <a:lnTo>
                    <a:pt x="989" y="392"/>
                  </a:lnTo>
                  <a:lnTo>
                    <a:pt x="989" y="376"/>
                  </a:lnTo>
                  <a:lnTo>
                    <a:pt x="989" y="132"/>
                  </a:lnTo>
                  <a:lnTo>
                    <a:pt x="903" y="132"/>
                  </a:lnTo>
                  <a:lnTo>
                    <a:pt x="903" y="394"/>
                  </a:lnTo>
                  <a:lnTo>
                    <a:pt x="903" y="394"/>
                  </a:lnTo>
                  <a:lnTo>
                    <a:pt x="905" y="420"/>
                  </a:lnTo>
                  <a:lnTo>
                    <a:pt x="909" y="444"/>
                  </a:lnTo>
                  <a:lnTo>
                    <a:pt x="919" y="466"/>
                  </a:lnTo>
                  <a:lnTo>
                    <a:pt x="931" y="482"/>
                  </a:lnTo>
                  <a:lnTo>
                    <a:pt x="939" y="490"/>
                  </a:lnTo>
                  <a:lnTo>
                    <a:pt x="947" y="496"/>
                  </a:lnTo>
                  <a:lnTo>
                    <a:pt x="965" y="506"/>
                  </a:lnTo>
                  <a:lnTo>
                    <a:pt x="987" y="512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35" y="512"/>
                  </a:lnTo>
                  <a:lnTo>
                    <a:pt x="1055" y="508"/>
                  </a:lnTo>
                  <a:lnTo>
                    <a:pt x="1075" y="498"/>
                  </a:lnTo>
                  <a:lnTo>
                    <a:pt x="1091" y="486"/>
                  </a:lnTo>
                  <a:lnTo>
                    <a:pt x="1091" y="486"/>
                  </a:lnTo>
                  <a:lnTo>
                    <a:pt x="1105" y="476"/>
                  </a:lnTo>
                  <a:lnTo>
                    <a:pt x="1115" y="462"/>
                  </a:lnTo>
                  <a:lnTo>
                    <a:pt x="1123" y="446"/>
                  </a:lnTo>
                  <a:lnTo>
                    <a:pt x="1131" y="426"/>
                  </a:lnTo>
                  <a:lnTo>
                    <a:pt x="1131" y="506"/>
                  </a:lnTo>
                  <a:lnTo>
                    <a:pt x="1209" y="506"/>
                  </a:lnTo>
                  <a:lnTo>
                    <a:pt x="1209" y="132"/>
                  </a:lnTo>
                  <a:close/>
                  <a:moveTo>
                    <a:pt x="1620" y="62"/>
                  </a:moveTo>
                  <a:lnTo>
                    <a:pt x="1620" y="62"/>
                  </a:lnTo>
                  <a:lnTo>
                    <a:pt x="1604" y="62"/>
                  </a:lnTo>
                  <a:lnTo>
                    <a:pt x="1588" y="66"/>
                  </a:lnTo>
                  <a:lnTo>
                    <a:pt x="1574" y="70"/>
                  </a:lnTo>
                  <a:lnTo>
                    <a:pt x="1562" y="78"/>
                  </a:lnTo>
                  <a:lnTo>
                    <a:pt x="1552" y="88"/>
                  </a:lnTo>
                  <a:lnTo>
                    <a:pt x="1544" y="100"/>
                  </a:lnTo>
                  <a:lnTo>
                    <a:pt x="1536" y="114"/>
                  </a:lnTo>
                  <a:lnTo>
                    <a:pt x="1530" y="132"/>
                  </a:lnTo>
                  <a:lnTo>
                    <a:pt x="1530" y="132"/>
                  </a:lnTo>
                  <a:lnTo>
                    <a:pt x="1492" y="126"/>
                  </a:lnTo>
                  <a:lnTo>
                    <a:pt x="1458" y="124"/>
                  </a:lnTo>
                  <a:lnTo>
                    <a:pt x="1458" y="124"/>
                  </a:lnTo>
                  <a:lnTo>
                    <a:pt x="1424" y="126"/>
                  </a:lnTo>
                  <a:lnTo>
                    <a:pt x="1394" y="132"/>
                  </a:lnTo>
                  <a:lnTo>
                    <a:pt x="1368" y="142"/>
                  </a:lnTo>
                  <a:lnTo>
                    <a:pt x="1356" y="148"/>
                  </a:lnTo>
                  <a:lnTo>
                    <a:pt x="1344" y="156"/>
                  </a:lnTo>
                  <a:lnTo>
                    <a:pt x="1336" y="162"/>
                  </a:lnTo>
                  <a:lnTo>
                    <a:pt x="1328" y="172"/>
                  </a:lnTo>
                  <a:lnTo>
                    <a:pt x="1320" y="180"/>
                  </a:lnTo>
                  <a:lnTo>
                    <a:pt x="1314" y="190"/>
                  </a:lnTo>
                  <a:lnTo>
                    <a:pt x="1310" y="202"/>
                  </a:lnTo>
                  <a:lnTo>
                    <a:pt x="1306" y="212"/>
                  </a:lnTo>
                  <a:lnTo>
                    <a:pt x="1304" y="226"/>
                  </a:lnTo>
                  <a:lnTo>
                    <a:pt x="1304" y="238"/>
                  </a:lnTo>
                  <a:lnTo>
                    <a:pt x="1304" y="238"/>
                  </a:lnTo>
                  <a:lnTo>
                    <a:pt x="1304" y="252"/>
                  </a:lnTo>
                  <a:lnTo>
                    <a:pt x="1306" y="264"/>
                  </a:lnTo>
                  <a:lnTo>
                    <a:pt x="1310" y="274"/>
                  </a:lnTo>
                  <a:lnTo>
                    <a:pt x="1316" y="286"/>
                  </a:lnTo>
                  <a:lnTo>
                    <a:pt x="1322" y="296"/>
                  </a:lnTo>
                  <a:lnTo>
                    <a:pt x="1332" y="304"/>
                  </a:lnTo>
                  <a:lnTo>
                    <a:pt x="1342" y="314"/>
                  </a:lnTo>
                  <a:lnTo>
                    <a:pt x="1356" y="324"/>
                  </a:lnTo>
                  <a:lnTo>
                    <a:pt x="1356" y="324"/>
                  </a:lnTo>
                  <a:lnTo>
                    <a:pt x="1340" y="332"/>
                  </a:lnTo>
                  <a:lnTo>
                    <a:pt x="1328" y="340"/>
                  </a:lnTo>
                  <a:lnTo>
                    <a:pt x="1318" y="348"/>
                  </a:lnTo>
                  <a:lnTo>
                    <a:pt x="1310" y="358"/>
                  </a:lnTo>
                  <a:lnTo>
                    <a:pt x="1304" y="368"/>
                  </a:lnTo>
                  <a:lnTo>
                    <a:pt x="1300" y="378"/>
                  </a:lnTo>
                  <a:lnTo>
                    <a:pt x="1296" y="390"/>
                  </a:lnTo>
                  <a:lnTo>
                    <a:pt x="1296" y="402"/>
                  </a:lnTo>
                  <a:lnTo>
                    <a:pt x="1296" y="402"/>
                  </a:lnTo>
                  <a:lnTo>
                    <a:pt x="1298" y="418"/>
                  </a:lnTo>
                  <a:lnTo>
                    <a:pt x="1304" y="432"/>
                  </a:lnTo>
                  <a:lnTo>
                    <a:pt x="1314" y="448"/>
                  </a:lnTo>
                  <a:lnTo>
                    <a:pt x="1330" y="464"/>
                  </a:lnTo>
                  <a:lnTo>
                    <a:pt x="1330" y="464"/>
                  </a:lnTo>
                  <a:lnTo>
                    <a:pt x="1316" y="472"/>
                  </a:lnTo>
                  <a:lnTo>
                    <a:pt x="1304" y="480"/>
                  </a:lnTo>
                  <a:lnTo>
                    <a:pt x="1296" y="488"/>
                  </a:lnTo>
                  <a:lnTo>
                    <a:pt x="1288" y="496"/>
                  </a:lnTo>
                  <a:lnTo>
                    <a:pt x="1282" y="506"/>
                  </a:lnTo>
                  <a:lnTo>
                    <a:pt x="1278" y="516"/>
                  </a:lnTo>
                  <a:lnTo>
                    <a:pt x="1276" y="526"/>
                  </a:lnTo>
                  <a:lnTo>
                    <a:pt x="1276" y="540"/>
                  </a:lnTo>
                  <a:lnTo>
                    <a:pt x="1276" y="540"/>
                  </a:lnTo>
                  <a:lnTo>
                    <a:pt x="1276" y="552"/>
                  </a:lnTo>
                  <a:lnTo>
                    <a:pt x="1278" y="562"/>
                  </a:lnTo>
                  <a:lnTo>
                    <a:pt x="1282" y="574"/>
                  </a:lnTo>
                  <a:lnTo>
                    <a:pt x="1288" y="584"/>
                  </a:lnTo>
                  <a:lnTo>
                    <a:pt x="1294" y="592"/>
                  </a:lnTo>
                  <a:lnTo>
                    <a:pt x="1302" y="600"/>
                  </a:lnTo>
                  <a:lnTo>
                    <a:pt x="1310" y="608"/>
                  </a:lnTo>
                  <a:lnTo>
                    <a:pt x="1322" y="616"/>
                  </a:lnTo>
                  <a:lnTo>
                    <a:pt x="1334" y="622"/>
                  </a:lnTo>
                  <a:lnTo>
                    <a:pt x="1348" y="626"/>
                  </a:lnTo>
                  <a:lnTo>
                    <a:pt x="1378" y="634"/>
                  </a:lnTo>
                  <a:lnTo>
                    <a:pt x="1416" y="640"/>
                  </a:lnTo>
                  <a:lnTo>
                    <a:pt x="1458" y="640"/>
                  </a:lnTo>
                  <a:lnTo>
                    <a:pt x="1458" y="640"/>
                  </a:lnTo>
                  <a:lnTo>
                    <a:pt x="1500" y="638"/>
                  </a:lnTo>
                  <a:lnTo>
                    <a:pt x="1520" y="636"/>
                  </a:lnTo>
                  <a:lnTo>
                    <a:pt x="1538" y="632"/>
                  </a:lnTo>
                  <a:lnTo>
                    <a:pt x="1556" y="628"/>
                  </a:lnTo>
                  <a:lnTo>
                    <a:pt x="1572" y="622"/>
                  </a:lnTo>
                  <a:lnTo>
                    <a:pt x="1586" y="616"/>
                  </a:lnTo>
                  <a:lnTo>
                    <a:pt x="1600" y="608"/>
                  </a:lnTo>
                  <a:lnTo>
                    <a:pt x="1612" y="600"/>
                  </a:lnTo>
                  <a:lnTo>
                    <a:pt x="1622" y="590"/>
                  </a:lnTo>
                  <a:lnTo>
                    <a:pt x="1632" y="580"/>
                  </a:lnTo>
                  <a:lnTo>
                    <a:pt x="1638" y="570"/>
                  </a:lnTo>
                  <a:lnTo>
                    <a:pt x="1644" y="558"/>
                  </a:lnTo>
                  <a:lnTo>
                    <a:pt x="1650" y="544"/>
                  </a:lnTo>
                  <a:lnTo>
                    <a:pt x="1652" y="532"/>
                  </a:lnTo>
                  <a:lnTo>
                    <a:pt x="1652" y="518"/>
                  </a:lnTo>
                  <a:lnTo>
                    <a:pt x="1652" y="518"/>
                  </a:lnTo>
                  <a:lnTo>
                    <a:pt x="1650" y="496"/>
                  </a:lnTo>
                  <a:lnTo>
                    <a:pt x="1644" y="476"/>
                  </a:lnTo>
                  <a:lnTo>
                    <a:pt x="1634" y="458"/>
                  </a:lnTo>
                  <a:lnTo>
                    <a:pt x="1618" y="444"/>
                  </a:lnTo>
                  <a:lnTo>
                    <a:pt x="1600" y="432"/>
                  </a:lnTo>
                  <a:lnTo>
                    <a:pt x="1580" y="422"/>
                  </a:lnTo>
                  <a:lnTo>
                    <a:pt x="1556" y="418"/>
                  </a:lnTo>
                  <a:lnTo>
                    <a:pt x="1530" y="416"/>
                  </a:lnTo>
                  <a:lnTo>
                    <a:pt x="1418" y="416"/>
                  </a:lnTo>
                  <a:lnTo>
                    <a:pt x="1418" y="416"/>
                  </a:lnTo>
                  <a:lnTo>
                    <a:pt x="1408" y="414"/>
                  </a:lnTo>
                  <a:lnTo>
                    <a:pt x="1398" y="412"/>
                  </a:lnTo>
                  <a:lnTo>
                    <a:pt x="1388" y="410"/>
                  </a:lnTo>
                  <a:lnTo>
                    <a:pt x="1382" y="406"/>
                  </a:lnTo>
                  <a:lnTo>
                    <a:pt x="1376" y="400"/>
                  </a:lnTo>
                  <a:lnTo>
                    <a:pt x="1372" y="394"/>
                  </a:lnTo>
                  <a:lnTo>
                    <a:pt x="1368" y="386"/>
                  </a:lnTo>
                  <a:lnTo>
                    <a:pt x="1368" y="378"/>
                  </a:lnTo>
                  <a:lnTo>
                    <a:pt x="1368" y="378"/>
                  </a:lnTo>
                  <a:lnTo>
                    <a:pt x="1370" y="366"/>
                  </a:lnTo>
                  <a:lnTo>
                    <a:pt x="1374" y="358"/>
                  </a:lnTo>
                  <a:lnTo>
                    <a:pt x="1382" y="350"/>
                  </a:lnTo>
                  <a:lnTo>
                    <a:pt x="1394" y="342"/>
                  </a:lnTo>
                  <a:lnTo>
                    <a:pt x="1394" y="342"/>
                  </a:lnTo>
                  <a:lnTo>
                    <a:pt x="1432" y="350"/>
                  </a:lnTo>
                  <a:lnTo>
                    <a:pt x="1448" y="352"/>
                  </a:lnTo>
                  <a:lnTo>
                    <a:pt x="1464" y="352"/>
                  </a:lnTo>
                  <a:lnTo>
                    <a:pt x="1464" y="352"/>
                  </a:lnTo>
                  <a:lnTo>
                    <a:pt x="1496" y="350"/>
                  </a:lnTo>
                  <a:lnTo>
                    <a:pt x="1526" y="344"/>
                  </a:lnTo>
                  <a:lnTo>
                    <a:pt x="1552" y="334"/>
                  </a:lnTo>
                  <a:lnTo>
                    <a:pt x="1562" y="326"/>
                  </a:lnTo>
                  <a:lnTo>
                    <a:pt x="1574" y="320"/>
                  </a:lnTo>
                  <a:lnTo>
                    <a:pt x="1582" y="312"/>
                  </a:lnTo>
                  <a:lnTo>
                    <a:pt x="1590" y="302"/>
                  </a:lnTo>
                  <a:lnTo>
                    <a:pt x="1598" y="294"/>
                  </a:lnTo>
                  <a:lnTo>
                    <a:pt x="1604" y="284"/>
                  </a:lnTo>
                  <a:lnTo>
                    <a:pt x="1608" y="272"/>
                  </a:lnTo>
                  <a:lnTo>
                    <a:pt x="1612" y="260"/>
                  </a:lnTo>
                  <a:lnTo>
                    <a:pt x="1614" y="248"/>
                  </a:lnTo>
                  <a:lnTo>
                    <a:pt x="1616" y="236"/>
                  </a:lnTo>
                  <a:lnTo>
                    <a:pt x="1616" y="236"/>
                  </a:lnTo>
                  <a:lnTo>
                    <a:pt x="1614" y="226"/>
                  </a:lnTo>
                  <a:lnTo>
                    <a:pt x="1612" y="214"/>
                  </a:lnTo>
                  <a:lnTo>
                    <a:pt x="1610" y="204"/>
                  </a:lnTo>
                  <a:lnTo>
                    <a:pt x="1606" y="194"/>
                  </a:lnTo>
                  <a:lnTo>
                    <a:pt x="1600" y="186"/>
                  </a:lnTo>
                  <a:lnTo>
                    <a:pt x="1592" y="176"/>
                  </a:lnTo>
                  <a:lnTo>
                    <a:pt x="1572" y="156"/>
                  </a:lnTo>
                  <a:lnTo>
                    <a:pt x="1572" y="156"/>
                  </a:lnTo>
                  <a:lnTo>
                    <a:pt x="1582" y="140"/>
                  </a:lnTo>
                  <a:lnTo>
                    <a:pt x="1586" y="136"/>
                  </a:lnTo>
                  <a:lnTo>
                    <a:pt x="1592" y="132"/>
                  </a:lnTo>
                  <a:lnTo>
                    <a:pt x="1598" y="128"/>
                  </a:lnTo>
                  <a:lnTo>
                    <a:pt x="1606" y="126"/>
                  </a:lnTo>
                  <a:lnTo>
                    <a:pt x="1626" y="126"/>
                  </a:lnTo>
                  <a:lnTo>
                    <a:pt x="1652" y="126"/>
                  </a:lnTo>
                  <a:lnTo>
                    <a:pt x="1652" y="62"/>
                  </a:lnTo>
                  <a:lnTo>
                    <a:pt x="1620" y="62"/>
                  </a:lnTo>
                  <a:close/>
                  <a:moveTo>
                    <a:pt x="1528" y="242"/>
                  </a:moveTo>
                  <a:lnTo>
                    <a:pt x="1528" y="242"/>
                  </a:lnTo>
                  <a:lnTo>
                    <a:pt x="1528" y="254"/>
                  </a:lnTo>
                  <a:lnTo>
                    <a:pt x="1524" y="266"/>
                  </a:lnTo>
                  <a:lnTo>
                    <a:pt x="1518" y="276"/>
                  </a:lnTo>
                  <a:lnTo>
                    <a:pt x="1510" y="286"/>
                  </a:lnTo>
                  <a:lnTo>
                    <a:pt x="1500" y="292"/>
                  </a:lnTo>
                  <a:lnTo>
                    <a:pt x="1490" y="298"/>
                  </a:lnTo>
                  <a:lnTo>
                    <a:pt x="1476" y="300"/>
                  </a:lnTo>
                  <a:lnTo>
                    <a:pt x="1460" y="302"/>
                  </a:lnTo>
                  <a:lnTo>
                    <a:pt x="1460" y="302"/>
                  </a:lnTo>
                  <a:lnTo>
                    <a:pt x="1446" y="300"/>
                  </a:lnTo>
                  <a:lnTo>
                    <a:pt x="1432" y="298"/>
                  </a:lnTo>
                  <a:lnTo>
                    <a:pt x="1420" y="292"/>
                  </a:lnTo>
                  <a:lnTo>
                    <a:pt x="1410" y="284"/>
                  </a:lnTo>
                  <a:lnTo>
                    <a:pt x="1402" y="276"/>
                  </a:lnTo>
                  <a:lnTo>
                    <a:pt x="1396" y="266"/>
                  </a:lnTo>
                  <a:lnTo>
                    <a:pt x="1392" y="254"/>
                  </a:lnTo>
                  <a:lnTo>
                    <a:pt x="1392" y="240"/>
                  </a:lnTo>
                  <a:lnTo>
                    <a:pt x="1392" y="240"/>
                  </a:lnTo>
                  <a:lnTo>
                    <a:pt x="1392" y="226"/>
                  </a:lnTo>
                  <a:lnTo>
                    <a:pt x="1396" y="214"/>
                  </a:lnTo>
                  <a:lnTo>
                    <a:pt x="1402" y="204"/>
                  </a:lnTo>
                  <a:lnTo>
                    <a:pt x="1410" y="194"/>
                  </a:lnTo>
                  <a:lnTo>
                    <a:pt x="1420" y="188"/>
                  </a:lnTo>
                  <a:lnTo>
                    <a:pt x="1434" y="182"/>
                  </a:lnTo>
                  <a:lnTo>
                    <a:pt x="1446" y="178"/>
                  </a:lnTo>
                  <a:lnTo>
                    <a:pt x="1462" y="178"/>
                  </a:lnTo>
                  <a:lnTo>
                    <a:pt x="1462" y="178"/>
                  </a:lnTo>
                  <a:lnTo>
                    <a:pt x="1476" y="178"/>
                  </a:lnTo>
                  <a:lnTo>
                    <a:pt x="1490" y="182"/>
                  </a:lnTo>
                  <a:lnTo>
                    <a:pt x="1500" y="186"/>
                  </a:lnTo>
                  <a:lnTo>
                    <a:pt x="1510" y="192"/>
                  </a:lnTo>
                  <a:lnTo>
                    <a:pt x="1518" y="202"/>
                  </a:lnTo>
                  <a:lnTo>
                    <a:pt x="1524" y="212"/>
                  </a:lnTo>
                  <a:lnTo>
                    <a:pt x="1526" y="224"/>
                  </a:lnTo>
                  <a:lnTo>
                    <a:pt x="1528" y="238"/>
                  </a:lnTo>
                  <a:lnTo>
                    <a:pt x="1528" y="238"/>
                  </a:lnTo>
                  <a:lnTo>
                    <a:pt x="1528" y="242"/>
                  </a:lnTo>
                  <a:lnTo>
                    <a:pt x="1528" y="242"/>
                  </a:lnTo>
                  <a:close/>
                  <a:moveTo>
                    <a:pt x="1428" y="496"/>
                  </a:moveTo>
                  <a:lnTo>
                    <a:pt x="1518" y="496"/>
                  </a:lnTo>
                  <a:lnTo>
                    <a:pt x="1518" y="496"/>
                  </a:lnTo>
                  <a:lnTo>
                    <a:pt x="1530" y="496"/>
                  </a:lnTo>
                  <a:lnTo>
                    <a:pt x="1540" y="498"/>
                  </a:lnTo>
                  <a:lnTo>
                    <a:pt x="1550" y="502"/>
                  </a:lnTo>
                  <a:lnTo>
                    <a:pt x="1558" y="506"/>
                  </a:lnTo>
                  <a:lnTo>
                    <a:pt x="1564" y="512"/>
                  </a:lnTo>
                  <a:lnTo>
                    <a:pt x="1568" y="518"/>
                  </a:lnTo>
                  <a:lnTo>
                    <a:pt x="1572" y="524"/>
                  </a:lnTo>
                  <a:lnTo>
                    <a:pt x="1572" y="534"/>
                  </a:lnTo>
                  <a:lnTo>
                    <a:pt x="1572" y="534"/>
                  </a:lnTo>
                  <a:lnTo>
                    <a:pt x="1572" y="544"/>
                  </a:lnTo>
                  <a:lnTo>
                    <a:pt x="1566" y="554"/>
                  </a:lnTo>
                  <a:lnTo>
                    <a:pt x="1558" y="562"/>
                  </a:lnTo>
                  <a:lnTo>
                    <a:pt x="1548" y="570"/>
                  </a:lnTo>
                  <a:lnTo>
                    <a:pt x="1534" y="576"/>
                  </a:lnTo>
                  <a:lnTo>
                    <a:pt x="1518" y="580"/>
                  </a:lnTo>
                  <a:lnTo>
                    <a:pt x="1498" y="582"/>
                  </a:lnTo>
                  <a:lnTo>
                    <a:pt x="1474" y="582"/>
                  </a:lnTo>
                  <a:lnTo>
                    <a:pt x="1474" y="582"/>
                  </a:lnTo>
                  <a:lnTo>
                    <a:pt x="1446" y="582"/>
                  </a:lnTo>
                  <a:lnTo>
                    <a:pt x="1422" y="578"/>
                  </a:lnTo>
                  <a:lnTo>
                    <a:pt x="1402" y="572"/>
                  </a:lnTo>
                  <a:lnTo>
                    <a:pt x="1384" y="566"/>
                  </a:lnTo>
                  <a:lnTo>
                    <a:pt x="1368" y="556"/>
                  </a:lnTo>
                  <a:lnTo>
                    <a:pt x="1358" y="546"/>
                  </a:lnTo>
                  <a:lnTo>
                    <a:pt x="1352" y="532"/>
                  </a:lnTo>
                  <a:lnTo>
                    <a:pt x="1350" y="518"/>
                  </a:lnTo>
                  <a:lnTo>
                    <a:pt x="1350" y="518"/>
                  </a:lnTo>
                  <a:lnTo>
                    <a:pt x="1350" y="510"/>
                  </a:lnTo>
                  <a:lnTo>
                    <a:pt x="1354" y="502"/>
                  </a:lnTo>
                  <a:lnTo>
                    <a:pt x="1358" y="494"/>
                  </a:lnTo>
                  <a:lnTo>
                    <a:pt x="1368" y="486"/>
                  </a:lnTo>
                  <a:lnTo>
                    <a:pt x="1368" y="486"/>
                  </a:lnTo>
                  <a:lnTo>
                    <a:pt x="1400" y="494"/>
                  </a:lnTo>
                  <a:lnTo>
                    <a:pt x="1428" y="496"/>
                  </a:lnTo>
                  <a:lnTo>
                    <a:pt x="1428" y="496"/>
                  </a:lnTo>
                  <a:close/>
                  <a:moveTo>
                    <a:pt x="2018" y="250"/>
                  </a:moveTo>
                  <a:lnTo>
                    <a:pt x="2018" y="250"/>
                  </a:lnTo>
                  <a:lnTo>
                    <a:pt x="2016" y="218"/>
                  </a:lnTo>
                  <a:lnTo>
                    <a:pt x="2010" y="192"/>
                  </a:lnTo>
                  <a:lnTo>
                    <a:pt x="2006" y="180"/>
                  </a:lnTo>
                  <a:lnTo>
                    <a:pt x="2002" y="168"/>
                  </a:lnTo>
                  <a:lnTo>
                    <a:pt x="1996" y="158"/>
                  </a:lnTo>
                  <a:lnTo>
                    <a:pt x="1990" y="150"/>
                  </a:lnTo>
                  <a:lnTo>
                    <a:pt x="1982" y="142"/>
                  </a:lnTo>
                  <a:lnTo>
                    <a:pt x="1974" y="136"/>
                  </a:lnTo>
                  <a:lnTo>
                    <a:pt x="1964" y="130"/>
                  </a:lnTo>
                  <a:lnTo>
                    <a:pt x="1954" y="126"/>
                  </a:lnTo>
                  <a:lnTo>
                    <a:pt x="1942" y="122"/>
                  </a:lnTo>
                  <a:lnTo>
                    <a:pt x="1930" y="120"/>
                  </a:lnTo>
                  <a:lnTo>
                    <a:pt x="1904" y="118"/>
                  </a:lnTo>
                  <a:lnTo>
                    <a:pt x="1904" y="118"/>
                  </a:lnTo>
                  <a:lnTo>
                    <a:pt x="1884" y="118"/>
                  </a:lnTo>
                  <a:lnTo>
                    <a:pt x="1866" y="122"/>
                  </a:lnTo>
                  <a:lnTo>
                    <a:pt x="1850" y="128"/>
                  </a:lnTo>
                  <a:lnTo>
                    <a:pt x="1836" y="136"/>
                  </a:lnTo>
                  <a:lnTo>
                    <a:pt x="1824" y="148"/>
                  </a:lnTo>
                  <a:lnTo>
                    <a:pt x="1812" y="162"/>
                  </a:lnTo>
                  <a:lnTo>
                    <a:pt x="1802" y="178"/>
                  </a:lnTo>
                  <a:lnTo>
                    <a:pt x="1792" y="198"/>
                  </a:lnTo>
                  <a:lnTo>
                    <a:pt x="1792" y="0"/>
                  </a:lnTo>
                  <a:lnTo>
                    <a:pt x="1708" y="0"/>
                  </a:lnTo>
                  <a:lnTo>
                    <a:pt x="1708" y="506"/>
                  </a:lnTo>
                  <a:lnTo>
                    <a:pt x="1792" y="506"/>
                  </a:lnTo>
                  <a:lnTo>
                    <a:pt x="1792" y="312"/>
                  </a:lnTo>
                  <a:lnTo>
                    <a:pt x="1792" y="312"/>
                  </a:lnTo>
                  <a:lnTo>
                    <a:pt x="1794" y="284"/>
                  </a:lnTo>
                  <a:lnTo>
                    <a:pt x="1798" y="260"/>
                  </a:lnTo>
                  <a:lnTo>
                    <a:pt x="1806" y="240"/>
                  </a:lnTo>
                  <a:lnTo>
                    <a:pt x="1814" y="222"/>
                  </a:lnTo>
                  <a:lnTo>
                    <a:pt x="1826" y="208"/>
                  </a:lnTo>
                  <a:lnTo>
                    <a:pt x="1840" y="198"/>
                  </a:lnTo>
                  <a:lnTo>
                    <a:pt x="1858" y="192"/>
                  </a:lnTo>
                  <a:lnTo>
                    <a:pt x="1876" y="190"/>
                  </a:lnTo>
                  <a:lnTo>
                    <a:pt x="1876" y="190"/>
                  </a:lnTo>
                  <a:lnTo>
                    <a:pt x="1890" y="192"/>
                  </a:lnTo>
                  <a:lnTo>
                    <a:pt x="1900" y="194"/>
                  </a:lnTo>
                  <a:lnTo>
                    <a:pt x="1910" y="200"/>
                  </a:lnTo>
                  <a:lnTo>
                    <a:pt x="1918" y="208"/>
                  </a:lnTo>
                  <a:lnTo>
                    <a:pt x="1926" y="218"/>
                  </a:lnTo>
                  <a:lnTo>
                    <a:pt x="1930" y="230"/>
                  </a:lnTo>
                  <a:lnTo>
                    <a:pt x="1932" y="246"/>
                  </a:lnTo>
                  <a:lnTo>
                    <a:pt x="1934" y="262"/>
                  </a:lnTo>
                  <a:lnTo>
                    <a:pt x="1934" y="506"/>
                  </a:lnTo>
                  <a:lnTo>
                    <a:pt x="2018" y="506"/>
                  </a:lnTo>
                  <a:lnTo>
                    <a:pt x="2018" y="250"/>
                  </a:lnTo>
                  <a:close/>
                  <a:moveTo>
                    <a:pt x="2275" y="448"/>
                  </a:moveTo>
                  <a:lnTo>
                    <a:pt x="2275" y="448"/>
                  </a:lnTo>
                  <a:lnTo>
                    <a:pt x="2253" y="446"/>
                  </a:lnTo>
                  <a:lnTo>
                    <a:pt x="2237" y="440"/>
                  </a:lnTo>
                  <a:lnTo>
                    <a:pt x="2221" y="432"/>
                  </a:lnTo>
                  <a:lnTo>
                    <a:pt x="2209" y="418"/>
                  </a:lnTo>
                  <a:lnTo>
                    <a:pt x="2197" y="404"/>
                  </a:lnTo>
                  <a:lnTo>
                    <a:pt x="2191" y="384"/>
                  </a:lnTo>
                  <a:lnTo>
                    <a:pt x="2187" y="364"/>
                  </a:lnTo>
                  <a:lnTo>
                    <a:pt x="2185" y="338"/>
                  </a:lnTo>
                  <a:lnTo>
                    <a:pt x="2185" y="330"/>
                  </a:lnTo>
                  <a:lnTo>
                    <a:pt x="2441" y="330"/>
                  </a:lnTo>
                  <a:lnTo>
                    <a:pt x="2441" y="330"/>
                  </a:lnTo>
                  <a:lnTo>
                    <a:pt x="2441" y="320"/>
                  </a:lnTo>
                  <a:lnTo>
                    <a:pt x="2441" y="320"/>
                  </a:lnTo>
                  <a:lnTo>
                    <a:pt x="2441" y="298"/>
                  </a:lnTo>
                  <a:lnTo>
                    <a:pt x="2439" y="276"/>
                  </a:lnTo>
                  <a:lnTo>
                    <a:pt x="2435" y="256"/>
                  </a:lnTo>
                  <a:lnTo>
                    <a:pt x="2431" y="238"/>
                  </a:lnTo>
                  <a:lnTo>
                    <a:pt x="2423" y="220"/>
                  </a:lnTo>
                  <a:lnTo>
                    <a:pt x="2415" y="204"/>
                  </a:lnTo>
                  <a:lnTo>
                    <a:pt x="2407" y="190"/>
                  </a:lnTo>
                  <a:lnTo>
                    <a:pt x="2397" y="176"/>
                  </a:lnTo>
                  <a:lnTo>
                    <a:pt x="2385" y="166"/>
                  </a:lnTo>
                  <a:lnTo>
                    <a:pt x="2371" y="154"/>
                  </a:lnTo>
                  <a:lnTo>
                    <a:pt x="2357" y="146"/>
                  </a:lnTo>
                  <a:lnTo>
                    <a:pt x="2343" y="138"/>
                  </a:lnTo>
                  <a:lnTo>
                    <a:pt x="2327" y="132"/>
                  </a:lnTo>
                  <a:lnTo>
                    <a:pt x="2309" y="128"/>
                  </a:lnTo>
                  <a:lnTo>
                    <a:pt x="2291" y="126"/>
                  </a:lnTo>
                  <a:lnTo>
                    <a:pt x="2273" y="124"/>
                  </a:lnTo>
                  <a:lnTo>
                    <a:pt x="2273" y="124"/>
                  </a:lnTo>
                  <a:lnTo>
                    <a:pt x="2253" y="126"/>
                  </a:lnTo>
                  <a:lnTo>
                    <a:pt x="2235" y="128"/>
                  </a:lnTo>
                  <a:lnTo>
                    <a:pt x="2217" y="132"/>
                  </a:lnTo>
                  <a:lnTo>
                    <a:pt x="2201" y="138"/>
                  </a:lnTo>
                  <a:lnTo>
                    <a:pt x="2185" y="146"/>
                  </a:lnTo>
                  <a:lnTo>
                    <a:pt x="2171" y="156"/>
                  </a:lnTo>
                  <a:lnTo>
                    <a:pt x="2157" y="166"/>
                  </a:lnTo>
                  <a:lnTo>
                    <a:pt x="2145" y="178"/>
                  </a:lnTo>
                  <a:lnTo>
                    <a:pt x="2135" y="192"/>
                  </a:lnTo>
                  <a:lnTo>
                    <a:pt x="2125" y="208"/>
                  </a:lnTo>
                  <a:lnTo>
                    <a:pt x="2117" y="224"/>
                  </a:lnTo>
                  <a:lnTo>
                    <a:pt x="2109" y="240"/>
                  </a:lnTo>
                  <a:lnTo>
                    <a:pt x="2103" y="260"/>
                  </a:lnTo>
                  <a:lnTo>
                    <a:pt x="2099" y="278"/>
                  </a:lnTo>
                  <a:lnTo>
                    <a:pt x="2097" y="300"/>
                  </a:lnTo>
                  <a:lnTo>
                    <a:pt x="2097" y="320"/>
                  </a:lnTo>
                  <a:lnTo>
                    <a:pt x="2097" y="320"/>
                  </a:lnTo>
                  <a:lnTo>
                    <a:pt x="2097" y="342"/>
                  </a:lnTo>
                  <a:lnTo>
                    <a:pt x="2099" y="362"/>
                  </a:lnTo>
                  <a:lnTo>
                    <a:pt x="2103" y="382"/>
                  </a:lnTo>
                  <a:lnTo>
                    <a:pt x="2109" y="400"/>
                  </a:lnTo>
                  <a:lnTo>
                    <a:pt x="2115" y="418"/>
                  </a:lnTo>
                  <a:lnTo>
                    <a:pt x="2123" y="434"/>
                  </a:lnTo>
                  <a:lnTo>
                    <a:pt x="2133" y="448"/>
                  </a:lnTo>
                  <a:lnTo>
                    <a:pt x="2143" y="462"/>
                  </a:lnTo>
                  <a:lnTo>
                    <a:pt x="2155" y="474"/>
                  </a:lnTo>
                  <a:lnTo>
                    <a:pt x="2169" y="484"/>
                  </a:lnTo>
                  <a:lnTo>
                    <a:pt x="2183" y="494"/>
                  </a:lnTo>
                  <a:lnTo>
                    <a:pt x="2199" y="500"/>
                  </a:lnTo>
                  <a:lnTo>
                    <a:pt x="2215" y="506"/>
                  </a:lnTo>
                  <a:lnTo>
                    <a:pt x="2231" y="510"/>
                  </a:lnTo>
                  <a:lnTo>
                    <a:pt x="2251" y="514"/>
                  </a:lnTo>
                  <a:lnTo>
                    <a:pt x="2269" y="514"/>
                  </a:lnTo>
                  <a:lnTo>
                    <a:pt x="2269" y="514"/>
                  </a:lnTo>
                  <a:lnTo>
                    <a:pt x="2299" y="512"/>
                  </a:lnTo>
                  <a:lnTo>
                    <a:pt x="2327" y="506"/>
                  </a:lnTo>
                  <a:lnTo>
                    <a:pt x="2351" y="498"/>
                  </a:lnTo>
                  <a:lnTo>
                    <a:pt x="2375" y="484"/>
                  </a:lnTo>
                  <a:lnTo>
                    <a:pt x="2393" y="468"/>
                  </a:lnTo>
                  <a:lnTo>
                    <a:pt x="2411" y="448"/>
                  </a:lnTo>
                  <a:lnTo>
                    <a:pt x="2425" y="424"/>
                  </a:lnTo>
                  <a:lnTo>
                    <a:pt x="2435" y="398"/>
                  </a:lnTo>
                  <a:lnTo>
                    <a:pt x="2359" y="386"/>
                  </a:lnTo>
                  <a:lnTo>
                    <a:pt x="2359" y="386"/>
                  </a:lnTo>
                  <a:lnTo>
                    <a:pt x="2353" y="402"/>
                  </a:lnTo>
                  <a:lnTo>
                    <a:pt x="2345" y="414"/>
                  </a:lnTo>
                  <a:lnTo>
                    <a:pt x="2335" y="426"/>
                  </a:lnTo>
                  <a:lnTo>
                    <a:pt x="2327" y="434"/>
                  </a:lnTo>
                  <a:lnTo>
                    <a:pt x="2315" y="440"/>
                  </a:lnTo>
                  <a:lnTo>
                    <a:pt x="2303" y="444"/>
                  </a:lnTo>
                  <a:lnTo>
                    <a:pt x="2289" y="446"/>
                  </a:lnTo>
                  <a:lnTo>
                    <a:pt x="2275" y="448"/>
                  </a:lnTo>
                  <a:lnTo>
                    <a:pt x="2275" y="448"/>
                  </a:lnTo>
                  <a:close/>
                  <a:moveTo>
                    <a:pt x="2185" y="276"/>
                  </a:moveTo>
                  <a:lnTo>
                    <a:pt x="2185" y="276"/>
                  </a:lnTo>
                  <a:lnTo>
                    <a:pt x="2189" y="254"/>
                  </a:lnTo>
                  <a:lnTo>
                    <a:pt x="2195" y="236"/>
                  </a:lnTo>
                  <a:lnTo>
                    <a:pt x="2203" y="220"/>
                  </a:lnTo>
                  <a:lnTo>
                    <a:pt x="2213" y="208"/>
                  </a:lnTo>
                  <a:lnTo>
                    <a:pt x="2223" y="198"/>
                  </a:lnTo>
                  <a:lnTo>
                    <a:pt x="2237" y="190"/>
                  </a:lnTo>
                  <a:lnTo>
                    <a:pt x="2253" y="186"/>
                  </a:lnTo>
                  <a:lnTo>
                    <a:pt x="2271" y="184"/>
                  </a:lnTo>
                  <a:lnTo>
                    <a:pt x="2271" y="184"/>
                  </a:lnTo>
                  <a:lnTo>
                    <a:pt x="2287" y="186"/>
                  </a:lnTo>
                  <a:lnTo>
                    <a:pt x="2303" y="190"/>
                  </a:lnTo>
                  <a:lnTo>
                    <a:pt x="2317" y="198"/>
                  </a:lnTo>
                  <a:lnTo>
                    <a:pt x="2329" y="208"/>
                  </a:lnTo>
                  <a:lnTo>
                    <a:pt x="2339" y="222"/>
                  </a:lnTo>
                  <a:lnTo>
                    <a:pt x="2347" y="238"/>
                  </a:lnTo>
                  <a:lnTo>
                    <a:pt x="2351" y="256"/>
                  </a:lnTo>
                  <a:lnTo>
                    <a:pt x="2353" y="276"/>
                  </a:lnTo>
                  <a:lnTo>
                    <a:pt x="2185" y="276"/>
                  </a:lnTo>
                  <a:close/>
                  <a:moveTo>
                    <a:pt x="2603" y="332"/>
                  </a:moveTo>
                  <a:lnTo>
                    <a:pt x="2603" y="332"/>
                  </a:lnTo>
                  <a:lnTo>
                    <a:pt x="2605" y="306"/>
                  </a:lnTo>
                  <a:lnTo>
                    <a:pt x="2609" y="282"/>
                  </a:lnTo>
                  <a:lnTo>
                    <a:pt x="2619" y="262"/>
                  </a:lnTo>
                  <a:lnTo>
                    <a:pt x="2631" y="244"/>
                  </a:lnTo>
                  <a:lnTo>
                    <a:pt x="2645" y="230"/>
                  </a:lnTo>
                  <a:lnTo>
                    <a:pt x="2663" y="220"/>
                  </a:lnTo>
                  <a:lnTo>
                    <a:pt x="2683" y="214"/>
                  </a:lnTo>
                  <a:lnTo>
                    <a:pt x="2705" y="212"/>
                  </a:lnTo>
                  <a:lnTo>
                    <a:pt x="2709" y="212"/>
                  </a:lnTo>
                  <a:lnTo>
                    <a:pt x="2709" y="122"/>
                  </a:lnTo>
                  <a:lnTo>
                    <a:pt x="2709" y="122"/>
                  </a:lnTo>
                  <a:lnTo>
                    <a:pt x="2699" y="120"/>
                  </a:lnTo>
                  <a:lnTo>
                    <a:pt x="2699" y="120"/>
                  </a:lnTo>
                  <a:lnTo>
                    <a:pt x="2687" y="122"/>
                  </a:lnTo>
                  <a:lnTo>
                    <a:pt x="2677" y="124"/>
                  </a:lnTo>
                  <a:lnTo>
                    <a:pt x="2665" y="128"/>
                  </a:lnTo>
                  <a:lnTo>
                    <a:pt x="2655" y="134"/>
                  </a:lnTo>
                  <a:lnTo>
                    <a:pt x="2655" y="134"/>
                  </a:lnTo>
                  <a:lnTo>
                    <a:pt x="2645" y="142"/>
                  </a:lnTo>
                  <a:lnTo>
                    <a:pt x="2635" y="150"/>
                  </a:lnTo>
                  <a:lnTo>
                    <a:pt x="2627" y="158"/>
                  </a:lnTo>
                  <a:lnTo>
                    <a:pt x="2619" y="168"/>
                  </a:lnTo>
                  <a:lnTo>
                    <a:pt x="2613" y="180"/>
                  </a:lnTo>
                  <a:lnTo>
                    <a:pt x="2607" y="192"/>
                  </a:lnTo>
                  <a:lnTo>
                    <a:pt x="2595" y="222"/>
                  </a:lnTo>
                  <a:lnTo>
                    <a:pt x="2595" y="132"/>
                  </a:lnTo>
                  <a:lnTo>
                    <a:pt x="2519" y="132"/>
                  </a:lnTo>
                  <a:lnTo>
                    <a:pt x="2519" y="506"/>
                  </a:lnTo>
                  <a:lnTo>
                    <a:pt x="2603" y="506"/>
                  </a:lnTo>
                  <a:lnTo>
                    <a:pt x="2603" y="332"/>
                  </a:lnTo>
                  <a:close/>
                  <a:moveTo>
                    <a:pt x="2942" y="442"/>
                  </a:moveTo>
                  <a:lnTo>
                    <a:pt x="2942" y="442"/>
                  </a:lnTo>
                  <a:lnTo>
                    <a:pt x="2926" y="440"/>
                  </a:lnTo>
                  <a:lnTo>
                    <a:pt x="2911" y="438"/>
                  </a:lnTo>
                  <a:lnTo>
                    <a:pt x="2901" y="434"/>
                  </a:lnTo>
                  <a:lnTo>
                    <a:pt x="2893" y="428"/>
                  </a:lnTo>
                  <a:lnTo>
                    <a:pt x="2887" y="420"/>
                  </a:lnTo>
                  <a:lnTo>
                    <a:pt x="2883" y="410"/>
                  </a:lnTo>
                  <a:lnTo>
                    <a:pt x="2881" y="396"/>
                  </a:lnTo>
                  <a:lnTo>
                    <a:pt x="2881" y="380"/>
                  </a:lnTo>
                  <a:lnTo>
                    <a:pt x="2881" y="198"/>
                  </a:lnTo>
                  <a:lnTo>
                    <a:pt x="2956" y="198"/>
                  </a:lnTo>
                  <a:lnTo>
                    <a:pt x="2956" y="132"/>
                  </a:lnTo>
                  <a:lnTo>
                    <a:pt x="2881" y="132"/>
                  </a:lnTo>
                  <a:lnTo>
                    <a:pt x="2881" y="28"/>
                  </a:lnTo>
                  <a:lnTo>
                    <a:pt x="2811" y="36"/>
                  </a:lnTo>
                  <a:lnTo>
                    <a:pt x="2803" y="132"/>
                  </a:lnTo>
                  <a:lnTo>
                    <a:pt x="2751" y="132"/>
                  </a:lnTo>
                  <a:lnTo>
                    <a:pt x="2751" y="198"/>
                  </a:lnTo>
                  <a:lnTo>
                    <a:pt x="2799" y="198"/>
                  </a:lnTo>
                  <a:lnTo>
                    <a:pt x="2799" y="392"/>
                  </a:lnTo>
                  <a:lnTo>
                    <a:pt x="2799" y="392"/>
                  </a:lnTo>
                  <a:lnTo>
                    <a:pt x="2799" y="424"/>
                  </a:lnTo>
                  <a:lnTo>
                    <a:pt x="2803" y="450"/>
                  </a:lnTo>
                  <a:lnTo>
                    <a:pt x="2807" y="460"/>
                  </a:lnTo>
                  <a:lnTo>
                    <a:pt x="2811" y="468"/>
                  </a:lnTo>
                  <a:lnTo>
                    <a:pt x="2817" y="476"/>
                  </a:lnTo>
                  <a:lnTo>
                    <a:pt x="2823" y="484"/>
                  </a:lnTo>
                  <a:lnTo>
                    <a:pt x="2823" y="484"/>
                  </a:lnTo>
                  <a:lnTo>
                    <a:pt x="2831" y="492"/>
                  </a:lnTo>
                  <a:lnTo>
                    <a:pt x="2839" y="496"/>
                  </a:lnTo>
                  <a:lnTo>
                    <a:pt x="2859" y="506"/>
                  </a:lnTo>
                  <a:lnTo>
                    <a:pt x="2881" y="512"/>
                  </a:lnTo>
                  <a:lnTo>
                    <a:pt x="2903" y="514"/>
                  </a:lnTo>
                  <a:lnTo>
                    <a:pt x="2903" y="514"/>
                  </a:lnTo>
                  <a:lnTo>
                    <a:pt x="2930" y="512"/>
                  </a:lnTo>
                  <a:lnTo>
                    <a:pt x="2964" y="506"/>
                  </a:lnTo>
                  <a:lnTo>
                    <a:pt x="2964" y="440"/>
                  </a:lnTo>
                  <a:lnTo>
                    <a:pt x="2964" y="440"/>
                  </a:lnTo>
                  <a:lnTo>
                    <a:pt x="2942" y="442"/>
                  </a:lnTo>
                  <a:lnTo>
                    <a:pt x="2942" y="442"/>
                  </a:lnTo>
                  <a:close/>
                  <a:moveTo>
                    <a:pt x="3260" y="132"/>
                  </a:moveTo>
                  <a:lnTo>
                    <a:pt x="3182" y="378"/>
                  </a:lnTo>
                  <a:lnTo>
                    <a:pt x="3092" y="132"/>
                  </a:lnTo>
                  <a:lnTo>
                    <a:pt x="3004" y="132"/>
                  </a:lnTo>
                  <a:lnTo>
                    <a:pt x="3132" y="484"/>
                  </a:lnTo>
                  <a:lnTo>
                    <a:pt x="3132" y="484"/>
                  </a:lnTo>
                  <a:lnTo>
                    <a:pt x="3138" y="506"/>
                  </a:lnTo>
                  <a:lnTo>
                    <a:pt x="3138" y="506"/>
                  </a:lnTo>
                  <a:lnTo>
                    <a:pt x="3138" y="520"/>
                  </a:lnTo>
                  <a:lnTo>
                    <a:pt x="3134" y="532"/>
                  </a:lnTo>
                  <a:lnTo>
                    <a:pt x="3128" y="544"/>
                  </a:lnTo>
                  <a:lnTo>
                    <a:pt x="3120" y="554"/>
                  </a:lnTo>
                  <a:lnTo>
                    <a:pt x="3110" y="562"/>
                  </a:lnTo>
                  <a:lnTo>
                    <a:pt x="3100" y="568"/>
                  </a:lnTo>
                  <a:lnTo>
                    <a:pt x="3086" y="572"/>
                  </a:lnTo>
                  <a:lnTo>
                    <a:pt x="3072" y="572"/>
                  </a:lnTo>
                  <a:lnTo>
                    <a:pt x="3072" y="572"/>
                  </a:lnTo>
                  <a:lnTo>
                    <a:pt x="3032" y="572"/>
                  </a:lnTo>
                  <a:lnTo>
                    <a:pt x="3032" y="638"/>
                  </a:lnTo>
                  <a:lnTo>
                    <a:pt x="3032" y="638"/>
                  </a:lnTo>
                  <a:lnTo>
                    <a:pt x="3080" y="640"/>
                  </a:lnTo>
                  <a:lnTo>
                    <a:pt x="3080" y="640"/>
                  </a:lnTo>
                  <a:lnTo>
                    <a:pt x="3098" y="640"/>
                  </a:lnTo>
                  <a:lnTo>
                    <a:pt x="3116" y="636"/>
                  </a:lnTo>
                  <a:lnTo>
                    <a:pt x="3130" y="630"/>
                  </a:lnTo>
                  <a:lnTo>
                    <a:pt x="3144" y="622"/>
                  </a:lnTo>
                  <a:lnTo>
                    <a:pt x="3154" y="610"/>
                  </a:lnTo>
                  <a:lnTo>
                    <a:pt x="3166" y="596"/>
                  </a:lnTo>
                  <a:lnTo>
                    <a:pt x="3174" y="578"/>
                  </a:lnTo>
                  <a:lnTo>
                    <a:pt x="3182" y="558"/>
                  </a:lnTo>
                  <a:lnTo>
                    <a:pt x="3328" y="132"/>
                  </a:lnTo>
                  <a:lnTo>
                    <a:pt x="3260" y="132"/>
                  </a:lnTo>
                  <a:close/>
                </a:path>
              </a:pathLst>
            </a:custGeom>
            <a:solidFill>
              <a:srgbClr val="52893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" name="Google Shape;23;p17"/>
            <p:cNvSpPr/>
            <p:nvPr/>
          </p:nvSpPr>
          <p:spPr>
            <a:xfrm>
              <a:off x="1942575" y="1983832"/>
              <a:ext cx="5137150" cy="307975"/>
            </a:xfrm>
            <a:custGeom>
              <a:avLst/>
              <a:gdLst/>
              <a:ahLst/>
              <a:cxnLst/>
              <a:rect l="l" t="t" r="r" b="b"/>
              <a:pathLst>
                <a:path w="3236" h="194" extrusionOk="0">
                  <a:moveTo>
                    <a:pt x="0" y="190"/>
                  </a:moveTo>
                  <a:lnTo>
                    <a:pt x="86" y="190"/>
                  </a:lnTo>
                  <a:lnTo>
                    <a:pt x="86" y="190"/>
                  </a:lnTo>
                  <a:lnTo>
                    <a:pt x="102" y="190"/>
                  </a:lnTo>
                  <a:lnTo>
                    <a:pt x="114" y="188"/>
                  </a:lnTo>
                  <a:lnTo>
                    <a:pt x="126" y="184"/>
                  </a:lnTo>
                  <a:lnTo>
                    <a:pt x="136" y="178"/>
                  </a:lnTo>
                  <a:lnTo>
                    <a:pt x="144" y="170"/>
                  </a:lnTo>
                  <a:lnTo>
                    <a:pt x="150" y="162"/>
                  </a:lnTo>
                  <a:lnTo>
                    <a:pt x="154" y="152"/>
                  </a:lnTo>
                  <a:lnTo>
                    <a:pt x="156" y="14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4" y="130"/>
                  </a:lnTo>
                  <a:lnTo>
                    <a:pt x="152" y="122"/>
                  </a:lnTo>
                  <a:lnTo>
                    <a:pt x="150" y="116"/>
                  </a:lnTo>
                  <a:lnTo>
                    <a:pt x="146" y="110"/>
                  </a:lnTo>
                  <a:lnTo>
                    <a:pt x="140" y="104"/>
                  </a:lnTo>
                  <a:lnTo>
                    <a:pt x="134" y="100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8" y="88"/>
                  </a:lnTo>
                  <a:lnTo>
                    <a:pt x="136" y="78"/>
                  </a:lnTo>
                  <a:lnTo>
                    <a:pt x="142" y="66"/>
                  </a:lnTo>
                  <a:lnTo>
                    <a:pt x="144" y="60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4" y="42"/>
                  </a:lnTo>
                  <a:lnTo>
                    <a:pt x="142" y="34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2" y="8"/>
                  </a:lnTo>
                  <a:lnTo>
                    <a:pt x="98" y="6"/>
                  </a:lnTo>
                  <a:lnTo>
                    <a:pt x="84" y="4"/>
                  </a:lnTo>
                  <a:lnTo>
                    <a:pt x="0" y="4"/>
                  </a:lnTo>
                  <a:lnTo>
                    <a:pt x="0" y="190"/>
                  </a:lnTo>
                  <a:close/>
                  <a:moveTo>
                    <a:pt x="32" y="82"/>
                  </a:moveTo>
                  <a:lnTo>
                    <a:pt x="32" y="34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94" y="34"/>
                  </a:lnTo>
                  <a:lnTo>
                    <a:pt x="104" y="40"/>
                  </a:lnTo>
                  <a:lnTo>
                    <a:pt x="110" y="46"/>
                  </a:lnTo>
                  <a:lnTo>
                    <a:pt x="112" y="56"/>
                  </a:lnTo>
                  <a:lnTo>
                    <a:pt x="112" y="58"/>
                  </a:lnTo>
                  <a:lnTo>
                    <a:pt x="112" y="58"/>
                  </a:lnTo>
                  <a:lnTo>
                    <a:pt x="112" y="64"/>
                  </a:lnTo>
                  <a:lnTo>
                    <a:pt x="110" y="68"/>
                  </a:lnTo>
                  <a:lnTo>
                    <a:pt x="106" y="72"/>
                  </a:lnTo>
                  <a:lnTo>
                    <a:pt x="102" y="76"/>
                  </a:lnTo>
                  <a:lnTo>
                    <a:pt x="92" y="82"/>
                  </a:lnTo>
                  <a:lnTo>
                    <a:pt x="78" y="82"/>
                  </a:lnTo>
                  <a:lnTo>
                    <a:pt x="32" y="82"/>
                  </a:lnTo>
                  <a:close/>
                  <a:moveTo>
                    <a:pt x="32" y="162"/>
                  </a:moveTo>
                  <a:lnTo>
                    <a:pt x="32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102" y="112"/>
                  </a:lnTo>
                  <a:lnTo>
                    <a:pt x="114" y="118"/>
                  </a:lnTo>
                  <a:lnTo>
                    <a:pt x="118" y="120"/>
                  </a:lnTo>
                  <a:lnTo>
                    <a:pt x="120" y="124"/>
                  </a:lnTo>
                  <a:lnTo>
                    <a:pt x="122" y="130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42"/>
                  </a:lnTo>
                  <a:lnTo>
                    <a:pt x="120" y="148"/>
                  </a:lnTo>
                  <a:lnTo>
                    <a:pt x="118" y="152"/>
                  </a:lnTo>
                  <a:lnTo>
                    <a:pt x="114" y="156"/>
                  </a:lnTo>
                  <a:lnTo>
                    <a:pt x="102" y="160"/>
                  </a:lnTo>
                  <a:lnTo>
                    <a:pt x="86" y="162"/>
                  </a:lnTo>
                  <a:lnTo>
                    <a:pt x="32" y="162"/>
                  </a:lnTo>
                  <a:close/>
                  <a:moveTo>
                    <a:pt x="282" y="194"/>
                  </a:moveTo>
                  <a:lnTo>
                    <a:pt x="282" y="194"/>
                  </a:lnTo>
                  <a:lnTo>
                    <a:pt x="298" y="192"/>
                  </a:lnTo>
                  <a:lnTo>
                    <a:pt x="314" y="188"/>
                  </a:lnTo>
                  <a:lnTo>
                    <a:pt x="328" y="182"/>
                  </a:lnTo>
                  <a:lnTo>
                    <a:pt x="340" y="172"/>
                  </a:lnTo>
                  <a:lnTo>
                    <a:pt x="350" y="160"/>
                  </a:lnTo>
                  <a:lnTo>
                    <a:pt x="356" y="146"/>
                  </a:lnTo>
                  <a:lnTo>
                    <a:pt x="360" y="130"/>
                  </a:lnTo>
                  <a:lnTo>
                    <a:pt x="362" y="110"/>
                  </a:lnTo>
                  <a:lnTo>
                    <a:pt x="362" y="4"/>
                  </a:lnTo>
                  <a:lnTo>
                    <a:pt x="328" y="4"/>
                  </a:lnTo>
                  <a:lnTo>
                    <a:pt x="328" y="112"/>
                  </a:lnTo>
                  <a:lnTo>
                    <a:pt x="328" y="112"/>
                  </a:lnTo>
                  <a:lnTo>
                    <a:pt x="328" y="124"/>
                  </a:lnTo>
                  <a:lnTo>
                    <a:pt x="326" y="134"/>
                  </a:lnTo>
                  <a:lnTo>
                    <a:pt x="322" y="144"/>
                  </a:lnTo>
                  <a:lnTo>
                    <a:pt x="316" y="150"/>
                  </a:lnTo>
                  <a:lnTo>
                    <a:pt x="310" y="156"/>
                  </a:lnTo>
                  <a:lnTo>
                    <a:pt x="302" y="160"/>
                  </a:lnTo>
                  <a:lnTo>
                    <a:pt x="292" y="162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72" y="162"/>
                  </a:lnTo>
                  <a:lnTo>
                    <a:pt x="262" y="160"/>
                  </a:lnTo>
                  <a:lnTo>
                    <a:pt x="254" y="156"/>
                  </a:lnTo>
                  <a:lnTo>
                    <a:pt x="248" y="150"/>
                  </a:lnTo>
                  <a:lnTo>
                    <a:pt x="242" y="142"/>
                  </a:lnTo>
                  <a:lnTo>
                    <a:pt x="238" y="134"/>
                  </a:lnTo>
                  <a:lnTo>
                    <a:pt x="236" y="122"/>
                  </a:lnTo>
                  <a:lnTo>
                    <a:pt x="234" y="110"/>
                  </a:lnTo>
                  <a:lnTo>
                    <a:pt x="234" y="4"/>
                  </a:lnTo>
                  <a:lnTo>
                    <a:pt x="202" y="4"/>
                  </a:lnTo>
                  <a:lnTo>
                    <a:pt x="202" y="112"/>
                  </a:lnTo>
                  <a:lnTo>
                    <a:pt x="202" y="112"/>
                  </a:lnTo>
                  <a:lnTo>
                    <a:pt x="204" y="130"/>
                  </a:lnTo>
                  <a:lnTo>
                    <a:pt x="208" y="148"/>
                  </a:lnTo>
                  <a:lnTo>
                    <a:pt x="214" y="162"/>
                  </a:lnTo>
                  <a:lnTo>
                    <a:pt x="224" y="172"/>
                  </a:lnTo>
                  <a:lnTo>
                    <a:pt x="234" y="182"/>
                  </a:lnTo>
                  <a:lnTo>
                    <a:pt x="248" y="188"/>
                  </a:lnTo>
                  <a:lnTo>
                    <a:pt x="264" y="192"/>
                  </a:lnTo>
                  <a:lnTo>
                    <a:pt x="282" y="194"/>
                  </a:lnTo>
                  <a:lnTo>
                    <a:pt x="282" y="194"/>
                  </a:lnTo>
                  <a:close/>
                  <a:moveTo>
                    <a:pt x="485" y="194"/>
                  </a:moveTo>
                  <a:lnTo>
                    <a:pt x="485" y="194"/>
                  </a:lnTo>
                  <a:lnTo>
                    <a:pt x="499" y="192"/>
                  </a:lnTo>
                  <a:lnTo>
                    <a:pt x="511" y="190"/>
                  </a:lnTo>
                  <a:lnTo>
                    <a:pt x="523" y="184"/>
                  </a:lnTo>
                  <a:lnTo>
                    <a:pt x="533" y="178"/>
                  </a:lnTo>
                  <a:lnTo>
                    <a:pt x="539" y="170"/>
                  </a:lnTo>
                  <a:lnTo>
                    <a:pt x="545" y="160"/>
                  </a:lnTo>
                  <a:lnTo>
                    <a:pt x="549" y="150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49" y="126"/>
                  </a:lnTo>
                  <a:lnTo>
                    <a:pt x="547" y="116"/>
                  </a:lnTo>
                  <a:lnTo>
                    <a:pt x="543" y="108"/>
                  </a:lnTo>
                  <a:lnTo>
                    <a:pt x="535" y="102"/>
                  </a:lnTo>
                  <a:lnTo>
                    <a:pt x="527" y="96"/>
                  </a:lnTo>
                  <a:lnTo>
                    <a:pt x="517" y="90"/>
                  </a:lnTo>
                  <a:lnTo>
                    <a:pt x="491" y="82"/>
                  </a:lnTo>
                  <a:lnTo>
                    <a:pt x="491" y="82"/>
                  </a:lnTo>
                  <a:lnTo>
                    <a:pt x="469" y="76"/>
                  </a:lnTo>
                  <a:lnTo>
                    <a:pt x="455" y="70"/>
                  </a:lnTo>
                  <a:lnTo>
                    <a:pt x="451" y="66"/>
                  </a:lnTo>
                  <a:lnTo>
                    <a:pt x="449" y="62"/>
                  </a:lnTo>
                  <a:lnTo>
                    <a:pt x="447" y="54"/>
                  </a:lnTo>
                  <a:lnTo>
                    <a:pt x="447" y="52"/>
                  </a:lnTo>
                  <a:lnTo>
                    <a:pt x="447" y="52"/>
                  </a:lnTo>
                  <a:lnTo>
                    <a:pt x="449" y="44"/>
                  </a:lnTo>
                  <a:lnTo>
                    <a:pt x="455" y="36"/>
                  </a:lnTo>
                  <a:lnTo>
                    <a:pt x="463" y="32"/>
                  </a:lnTo>
                  <a:lnTo>
                    <a:pt x="477" y="30"/>
                  </a:lnTo>
                  <a:lnTo>
                    <a:pt x="477" y="30"/>
                  </a:lnTo>
                  <a:lnTo>
                    <a:pt x="489" y="32"/>
                  </a:lnTo>
                  <a:lnTo>
                    <a:pt x="503" y="36"/>
                  </a:lnTo>
                  <a:lnTo>
                    <a:pt x="515" y="42"/>
                  </a:lnTo>
                  <a:lnTo>
                    <a:pt x="527" y="50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31" y="14"/>
                  </a:lnTo>
                  <a:lnTo>
                    <a:pt x="515" y="8"/>
                  </a:lnTo>
                  <a:lnTo>
                    <a:pt x="497" y="4"/>
                  </a:lnTo>
                  <a:lnTo>
                    <a:pt x="477" y="2"/>
                  </a:lnTo>
                  <a:lnTo>
                    <a:pt x="477" y="2"/>
                  </a:lnTo>
                  <a:lnTo>
                    <a:pt x="463" y="2"/>
                  </a:lnTo>
                  <a:lnTo>
                    <a:pt x="451" y="6"/>
                  </a:lnTo>
                  <a:lnTo>
                    <a:pt x="441" y="10"/>
                  </a:lnTo>
                  <a:lnTo>
                    <a:pt x="431" y="16"/>
                  </a:lnTo>
                  <a:lnTo>
                    <a:pt x="425" y="24"/>
                  </a:lnTo>
                  <a:lnTo>
                    <a:pt x="419" y="34"/>
                  </a:lnTo>
                  <a:lnTo>
                    <a:pt x="414" y="44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4" y="68"/>
                  </a:lnTo>
                  <a:lnTo>
                    <a:pt x="417" y="78"/>
                  </a:lnTo>
                  <a:lnTo>
                    <a:pt x="423" y="86"/>
                  </a:lnTo>
                  <a:lnTo>
                    <a:pt x="429" y="94"/>
                  </a:lnTo>
                  <a:lnTo>
                    <a:pt x="439" y="98"/>
                  </a:lnTo>
                  <a:lnTo>
                    <a:pt x="449" y="104"/>
                  </a:lnTo>
                  <a:lnTo>
                    <a:pt x="475" y="112"/>
                  </a:lnTo>
                  <a:lnTo>
                    <a:pt x="475" y="112"/>
                  </a:lnTo>
                  <a:lnTo>
                    <a:pt x="497" y="118"/>
                  </a:lnTo>
                  <a:lnTo>
                    <a:pt x="509" y="124"/>
                  </a:lnTo>
                  <a:lnTo>
                    <a:pt x="513" y="128"/>
                  </a:lnTo>
                  <a:lnTo>
                    <a:pt x="517" y="132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6"/>
                  </a:lnTo>
                  <a:lnTo>
                    <a:pt x="515" y="150"/>
                  </a:lnTo>
                  <a:lnTo>
                    <a:pt x="509" y="158"/>
                  </a:lnTo>
                  <a:lnTo>
                    <a:pt x="499" y="162"/>
                  </a:lnTo>
                  <a:lnTo>
                    <a:pt x="485" y="164"/>
                  </a:lnTo>
                  <a:lnTo>
                    <a:pt x="485" y="164"/>
                  </a:lnTo>
                  <a:lnTo>
                    <a:pt x="469" y="162"/>
                  </a:lnTo>
                  <a:lnTo>
                    <a:pt x="453" y="158"/>
                  </a:lnTo>
                  <a:lnTo>
                    <a:pt x="439" y="150"/>
                  </a:lnTo>
                  <a:lnTo>
                    <a:pt x="425" y="140"/>
                  </a:lnTo>
                  <a:lnTo>
                    <a:pt x="406" y="164"/>
                  </a:lnTo>
                  <a:lnTo>
                    <a:pt x="406" y="164"/>
                  </a:lnTo>
                  <a:lnTo>
                    <a:pt x="423" y="176"/>
                  </a:lnTo>
                  <a:lnTo>
                    <a:pt x="443" y="186"/>
                  </a:lnTo>
                  <a:lnTo>
                    <a:pt x="463" y="192"/>
                  </a:lnTo>
                  <a:lnTo>
                    <a:pt x="485" y="194"/>
                  </a:lnTo>
                  <a:lnTo>
                    <a:pt x="485" y="194"/>
                  </a:lnTo>
                  <a:close/>
                  <a:moveTo>
                    <a:pt x="603" y="190"/>
                  </a:moveTo>
                  <a:lnTo>
                    <a:pt x="635" y="190"/>
                  </a:lnTo>
                  <a:lnTo>
                    <a:pt x="635" y="4"/>
                  </a:lnTo>
                  <a:lnTo>
                    <a:pt x="603" y="4"/>
                  </a:lnTo>
                  <a:lnTo>
                    <a:pt x="603" y="190"/>
                  </a:lnTo>
                  <a:close/>
                  <a:moveTo>
                    <a:pt x="697" y="190"/>
                  </a:moveTo>
                  <a:lnTo>
                    <a:pt x="729" y="190"/>
                  </a:lnTo>
                  <a:lnTo>
                    <a:pt x="729" y="58"/>
                  </a:lnTo>
                  <a:lnTo>
                    <a:pt x="831" y="190"/>
                  </a:lnTo>
                  <a:lnTo>
                    <a:pt x="859" y="190"/>
                  </a:lnTo>
                  <a:lnTo>
                    <a:pt x="859" y="4"/>
                  </a:lnTo>
                  <a:lnTo>
                    <a:pt x="827" y="4"/>
                  </a:lnTo>
                  <a:lnTo>
                    <a:pt x="827" y="134"/>
                  </a:lnTo>
                  <a:lnTo>
                    <a:pt x="727" y="4"/>
                  </a:lnTo>
                  <a:lnTo>
                    <a:pt x="697" y="4"/>
                  </a:lnTo>
                  <a:lnTo>
                    <a:pt x="697" y="190"/>
                  </a:lnTo>
                  <a:close/>
                  <a:moveTo>
                    <a:pt x="921" y="190"/>
                  </a:moveTo>
                  <a:lnTo>
                    <a:pt x="1061" y="190"/>
                  </a:lnTo>
                  <a:lnTo>
                    <a:pt x="1061" y="162"/>
                  </a:lnTo>
                  <a:lnTo>
                    <a:pt x="953" y="162"/>
                  </a:lnTo>
                  <a:lnTo>
                    <a:pt x="953" y="112"/>
                  </a:lnTo>
                  <a:lnTo>
                    <a:pt x="1047" y="112"/>
                  </a:lnTo>
                  <a:lnTo>
                    <a:pt x="1047" y="82"/>
                  </a:lnTo>
                  <a:lnTo>
                    <a:pt x="953" y="82"/>
                  </a:lnTo>
                  <a:lnTo>
                    <a:pt x="953" y="34"/>
                  </a:lnTo>
                  <a:lnTo>
                    <a:pt x="1059" y="34"/>
                  </a:lnTo>
                  <a:lnTo>
                    <a:pt x="1059" y="4"/>
                  </a:lnTo>
                  <a:lnTo>
                    <a:pt x="921" y="4"/>
                  </a:lnTo>
                  <a:lnTo>
                    <a:pt x="921" y="190"/>
                  </a:lnTo>
                  <a:close/>
                  <a:moveTo>
                    <a:pt x="1177" y="194"/>
                  </a:moveTo>
                  <a:lnTo>
                    <a:pt x="1177" y="194"/>
                  </a:lnTo>
                  <a:lnTo>
                    <a:pt x="1191" y="192"/>
                  </a:lnTo>
                  <a:lnTo>
                    <a:pt x="1205" y="190"/>
                  </a:lnTo>
                  <a:lnTo>
                    <a:pt x="1215" y="184"/>
                  </a:lnTo>
                  <a:lnTo>
                    <a:pt x="1225" y="178"/>
                  </a:lnTo>
                  <a:lnTo>
                    <a:pt x="1233" y="170"/>
                  </a:lnTo>
                  <a:lnTo>
                    <a:pt x="1239" y="160"/>
                  </a:lnTo>
                  <a:lnTo>
                    <a:pt x="1243" y="150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26"/>
                  </a:lnTo>
                  <a:lnTo>
                    <a:pt x="1239" y="116"/>
                  </a:lnTo>
                  <a:lnTo>
                    <a:pt x="1235" y="108"/>
                  </a:lnTo>
                  <a:lnTo>
                    <a:pt x="1229" y="102"/>
                  </a:lnTo>
                  <a:lnTo>
                    <a:pt x="1219" y="96"/>
                  </a:lnTo>
                  <a:lnTo>
                    <a:pt x="1209" y="90"/>
                  </a:lnTo>
                  <a:lnTo>
                    <a:pt x="1183" y="82"/>
                  </a:lnTo>
                  <a:lnTo>
                    <a:pt x="1183" y="82"/>
                  </a:lnTo>
                  <a:lnTo>
                    <a:pt x="1161" y="76"/>
                  </a:lnTo>
                  <a:lnTo>
                    <a:pt x="1149" y="70"/>
                  </a:lnTo>
                  <a:lnTo>
                    <a:pt x="1145" y="66"/>
                  </a:lnTo>
                  <a:lnTo>
                    <a:pt x="1141" y="62"/>
                  </a:lnTo>
                  <a:lnTo>
                    <a:pt x="1139" y="54"/>
                  </a:lnTo>
                  <a:lnTo>
                    <a:pt x="1139" y="52"/>
                  </a:lnTo>
                  <a:lnTo>
                    <a:pt x="1139" y="52"/>
                  </a:lnTo>
                  <a:lnTo>
                    <a:pt x="1141" y="44"/>
                  </a:lnTo>
                  <a:lnTo>
                    <a:pt x="1147" y="36"/>
                  </a:lnTo>
                  <a:lnTo>
                    <a:pt x="1157" y="32"/>
                  </a:lnTo>
                  <a:lnTo>
                    <a:pt x="1169" y="30"/>
                  </a:lnTo>
                  <a:lnTo>
                    <a:pt x="1169" y="30"/>
                  </a:lnTo>
                  <a:lnTo>
                    <a:pt x="1183" y="32"/>
                  </a:lnTo>
                  <a:lnTo>
                    <a:pt x="1195" y="36"/>
                  </a:lnTo>
                  <a:lnTo>
                    <a:pt x="1207" y="42"/>
                  </a:lnTo>
                  <a:lnTo>
                    <a:pt x="1221" y="50"/>
                  </a:lnTo>
                  <a:lnTo>
                    <a:pt x="1239" y="24"/>
                  </a:lnTo>
                  <a:lnTo>
                    <a:pt x="1239" y="24"/>
                  </a:lnTo>
                  <a:lnTo>
                    <a:pt x="1223" y="14"/>
                  </a:lnTo>
                  <a:lnTo>
                    <a:pt x="1207" y="8"/>
                  </a:lnTo>
                  <a:lnTo>
                    <a:pt x="1189" y="4"/>
                  </a:lnTo>
                  <a:lnTo>
                    <a:pt x="1171" y="2"/>
                  </a:lnTo>
                  <a:lnTo>
                    <a:pt x="1171" y="2"/>
                  </a:lnTo>
                  <a:lnTo>
                    <a:pt x="1157" y="2"/>
                  </a:lnTo>
                  <a:lnTo>
                    <a:pt x="1145" y="6"/>
                  </a:lnTo>
                  <a:lnTo>
                    <a:pt x="1133" y="10"/>
                  </a:lnTo>
                  <a:lnTo>
                    <a:pt x="1125" y="16"/>
                  </a:lnTo>
                  <a:lnTo>
                    <a:pt x="1117" y="24"/>
                  </a:lnTo>
                  <a:lnTo>
                    <a:pt x="1111" y="34"/>
                  </a:lnTo>
                  <a:lnTo>
                    <a:pt x="1107" y="44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68"/>
                  </a:lnTo>
                  <a:lnTo>
                    <a:pt x="1111" y="78"/>
                  </a:lnTo>
                  <a:lnTo>
                    <a:pt x="1115" y="86"/>
                  </a:lnTo>
                  <a:lnTo>
                    <a:pt x="1123" y="94"/>
                  </a:lnTo>
                  <a:lnTo>
                    <a:pt x="1131" y="98"/>
                  </a:lnTo>
                  <a:lnTo>
                    <a:pt x="1143" y="104"/>
                  </a:lnTo>
                  <a:lnTo>
                    <a:pt x="1169" y="112"/>
                  </a:lnTo>
                  <a:lnTo>
                    <a:pt x="1169" y="112"/>
                  </a:lnTo>
                  <a:lnTo>
                    <a:pt x="1189" y="118"/>
                  </a:lnTo>
                  <a:lnTo>
                    <a:pt x="1203" y="124"/>
                  </a:lnTo>
                  <a:lnTo>
                    <a:pt x="1207" y="128"/>
                  </a:lnTo>
                  <a:lnTo>
                    <a:pt x="1209" y="132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6"/>
                  </a:lnTo>
                  <a:lnTo>
                    <a:pt x="1209" y="150"/>
                  </a:lnTo>
                  <a:lnTo>
                    <a:pt x="1201" y="158"/>
                  </a:lnTo>
                  <a:lnTo>
                    <a:pt x="1191" y="162"/>
                  </a:lnTo>
                  <a:lnTo>
                    <a:pt x="1177" y="164"/>
                  </a:lnTo>
                  <a:lnTo>
                    <a:pt x="1177" y="164"/>
                  </a:lnTo>
                  <a:lnTo>
                    <a:pt x="1161" y="162"/>
                  </a:lnTo>
                  <a:lnTo>
                    <a:pt x="1147" y="158"/>
                  </a:lnTo>
                  <a:lnTo>
                    <a:pt x="1133" y="150"/>
                  </a:lnTo>
                  <a:lnTo>
                    <a:pt x="1119" y="140"/>
                  </a:lnTo>
                  <a:lnTo>
                    <a:pt x="1099" y="164"/>
                  </a:lnTo>
                  <a:lnTo>
                    <a:pt x="1099" y="164"/>
                  </a:lnTo>
                  <a:lnTo>
                    <a:pt x="1117" y="176"/>
                  </a:lnTo>
                  <a:lnTo>
                    <a:pt x="1135" y="186"/>
                  </a:lnTo>
                  <a:lnTo>
                    <a:pt x="1157" y="192"/>
                  </a:lnTo>
                  <a:lnTo>
                    <a:pt x="1177" y="194"/>
                  </a:lnTo>
                  <a:lnTo>
                    <a:pt x="1177" y="194"/>
                  </a:lnTo>
                  <a:close/>
                  <a:moveTo>
                    <a:pt x="1360" y="194"/>
                  </a:moveTo>
                  <a:lnTo>
                    <a:pt x="1360" y="194"/>
                  </a:lnTo>
                  <a:lnTo>
                    <a:pt x="1374" y="192"/>
                  </a:lnTo>
                  <a:lnTo>
                    <a:pt x="1386" y="190"/>
                  </a:lnTo>
                  <a:lnTo>
                    <a:pt x="1398" y="184"/>
                  </a:lnTo>
                  <a:lnTo>
                    <a:pt x="1408" y="178"/>
                  </a:lnTo>
                  <a:lnTo>
                    <a:pt x="1416" y="170"/>
                  </a:lnTo>
                  <a:lnTo>
                    <a:pt x="1422" y="160"/>
                  </a:lnTo>
                  <a:lnTo>
                    <a:pt x="1424" y="150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26"/>
                  </a:lnTo>
                  <a:lnTo>
                    <a:pt x="1422" y="116"/>
                  </a:lnTo>
                  <a:lnTo>
                    <a:pt x="1418" y="108"/>
                  </a:lnTo>
                  <a:lnTo>
                    <a:pt x="1410" y="102"/>
                  </a:lnTo>
                  <a:lnTo>
                    <a:pt x="1402" y="96"/>
                  </a:lnTo>
                  <a:lnTo>
                    <a:pt x="1392" y="90"/>
                  </a:lnTo>
                  <a:lnTo>
                    <a:pt x="1366" y="82"/>
                  </a:lnTo>
                  <a:lnTo>
                    <a:pt x="1366" y="82"/>
                  </a:lnTo>
                  <a:lnTo>
                    <a:pt x="1344" y="76"/>
                  </a:lnTo>
                  <a:lnTo>
                    <a:pt x="1330" y="70"/>
                  </a:lnTo>
                  <a:lnTo>
                    <a:pt x="1326" y="66"/>
                  </a:lnTo>
                  <a:lnTo>
                    <a:pt x="1324" y="62"/>
                  </a:lnTo>
                  <a:lnTo>
                    <a:pt x="1322" y="54"/>
                  </a:lnTo>
                  <a:lnTo>
                    <a:pt x="1322" y="52"/>
                  </a:lnTo>
                  <a:lnTo>
                    <a:pt x="1322" y="52"/>
                  </a:lnTo>
                  <a:lnTo>
                    <a:pt x="1324" y="44"/>
                  </a:lnTo>
                  <a:lnTo>
                    <a:pt x="1330" y="36"/>
                  </a:lnTo>
                  <a:lnTo>
                    <a:pt x="1340" y="32"/>
                  </a:lnTo>
                  <a:lnTo>
                    <a:pt x="1352" y="30"/>
                  </a:lnTo>
                  <a:lnTo>
                    <a:pt x="1352" y="30"/>
                  </a:lnTo>
                  <a:lnTo>
                    <a:pt x="1364" y="32"/>
                  </a:lnTo>
                  <a:lnTo>
                    <a:pt x="1378" y="36"/>
                  </a:lnTo>
                  <a:lnTo>
                    <a:pt x="1390" y="42"/>
                  </a:lnTo>
                  <a:lnTo>
                    <a:pt x="1402" y="50"/>
                  </a:lnTo>
                  <a:lnTo>
                    <a:pt x="1420" y="24"/>
                  </a:lnTo>
                  <a:lnTo>
                    <a:pt x="1420" y="24"/>
                  </a:lnTo>
                  <a:lnTo>
                    <a:pt x="1406" y="14"/>
                  </a:lnTo>
                  <a:lnTo>
                    <a:pt x="1390" y="8"/>
                  </a:lnTo>
                  <a:lnTo>
                    <a:pt x="1372" y="4"/>
                  </a:lnTo>
                  <a:lnTo>
                    <a:pt x="1352" y="2"/>
                  </a:lnTo>
                  <a:lnTo>
                    <a:pt x="1352" y="2"/>
                  </a:lnTo>
                  <a:lnTo>
                    <a:pt x="1340" y="2"/>
                  </a:lnTo>
                  <a:lnTo>
                    <a:pt x="1328" y="6"/>
                  </a:lnTo>
                  <a:lnTo>
                    <a:pt x="1316" y="10"/>
                  </a:lnTo>
                  <a:lnTo>
                    <a:pt x="1308" y="16"/>
                  </a:lnTo>
                  <a:lnTo>
                    <a:pt x="1300" y="24"/>
                  </a:lnTo>
                  <a:lnTo>
                    <a:pt x="1294" y="34"/>
                  </a:lnTo>
                  <a:lnTo>
                    <a:pt x="1290" y="44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68"/>
                  </a:lnTo>
                  <a:lnTo>
                    <a:pt x="1294" y="78"/>
                  </a:lnTo>
                  <a:lnTo>
                    <a:pt x="1298" y="86"/>
                  </a:lnTo>
                  <a:lnTo>
                    <a:pt x="1306" y="94"/>
                  </a:lnTo>
                  <a:lnTo>
                    <a:pt x="1314" y="98"/>
                  </a:lnTo>
                  <a:lnTo>
                    <a:pt x="1324" y="104"/>
                  </a:lnTo>
                  <a:lnTo>
                    <a:pt x="1352" y="112"/>
                  </a:lnTo>
                  <a:lnTo>
                    <a:pt x="1352" y="112"/>
                  </a:lnTo>
                  <a:lnTo>
                    <a:pt x="1372" y="118"/>
                  </a:lnTo>
                  <a:lnTo>
                    <a:pt x="1386" y="124"/>
                  </a:lnTo>
                  <a:lnTo>
                    <a:pt x="1390" y="128"/>
                  </a:lnTo>
                  <a:lnTo>
                    <a:pt x="1392" y="132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2" y="146"/>
                  </a:lnTo>
                  <a:lnTo>
                    <a:pt x="1390" y="150"/>
                  </a:lnTo>
                  <a:lnTo>
                    <a:pt x="1384" y="158"/>
                  </a:lnTo>
                  <a:lnTo>
                    <a:pt x="1374" y="162"/>
                  </a:lnTo>
                  <a:lnTo>
                    <a:pt x="1360" y="164"/>
                  </a:lnTo>
                  <a:lnTo>
                    <a:pt x="1360" y="164"/>
                  </a:lnTo>
                  <a:lnTo>
                    <a:pt x="1344" y="162"/>
                  </a:lnTo>
                  <a:lnTo>
                    <a:pt x="1328" y="158"/>
                  </a:lnTo>
                  <a:lnTo>
                    <a:pt x="1314" y="150"/>
                  </a:lnTo>
                  <a:lnTo>
                    <a:pt x="1302" y="140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300" y="176"/>
                  </a:lnTo>
                  <a:lnTo>
                    <a:pt x="1318" y="186"/>
                  </a:lnTo>
                  <a:lnTo>
                    <a:pt x="1338" y="192"/>
                  </a:lnTo>
                  <a:lnTo>
                    <a:pt x="1360" y="194"/>
                  </a:lnTo>
                  <a:lnTo>
                    <a:pt x="1360" y="194"/>
                  </a:lnTo>
                  <a:close/>
                  <a:moveTo>
                    <a:pt x="1632" y="194"/>
                  </a:moveTo>
                  <a:lnTo>
                    <a:pt x="1632" y="194"/>
                  </a:lnTo>
                  <a:lnTo>
                    <a:pt x="1646" y="192"/>
                  </a:lnTo>
                  <a:lnTo>
                    <a:pt x="1658" y="190"/>
                  </a:lnTo>
                  <a:lnTo>
                    <a:pt x="1670" y="184"/>
                  </a:lnTo>
                  <a:lnTo>
                    <a:pt x="1680" y="178"/>
                  </a:lnTo>
                  <a:lnTo>
                    <a:pt x="1686" y="170"/>
                  </a:lnTo>
                  <a:lnTo>
                    <a:pt x="1692" y="160"/>
                  </a:lnTo>
                  <a:lnTo>
                    <a:pt x="1696" y="150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6" y="126"/>
                  </a:lnTo>
                  <a:lnTo>
                    <a:pt x="1694" y="116"/>
                  </a:lnTo>
                  <a:lnTo>
                    <a:pt x="1690" y="108"/>
                  </a:lnTo>
                  <a:lnTo>
                    <a:pt x="1682" y="102"/>
                  </a:lnTo>
                  <a:lnTo>
                    <a:pt x="1674" y="96"/>
                  </a:lnTo>
                  <a:lnTo>
                    <a:pt x="1664" y="9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16" y="76"/>
                  </a:lnTo>
                  <a:lnTo>
                    <a:pt x="1602" y="70"/>
                  </a:lnTo>
                  <a:lnTo>
                    <a:pt x="1598" y="66"/>
                  </a:lnTo>
                  <a:lnTo>
                    <a:pt x="1596" y="62"/>
                  </a:lnTo>
                  <a:lnTo>
                    <a:pt x="1594" y="54"/>
                  </a:lnTo>
                  <a:lnTo>
                    <a:pt x="1594" y="52"/>
                  </a:lnTo>
                  <a:lnTo>
                    <a:pt x="1594" y="52"/>
                  </a:lnTo>
                  <a:lnTo>
                    <a:pt x="1596" y="44"/>
                  </a:lnTo>
                  <a:lnTo>
                    <a:pt x="1602" y="36"/>
                  </a:lnTo>
                  <a:lnTo>
                    <a:pt x="1612" y="32"/>
                  </a:lnTo>
                  <a:lnTo>
                    <a:pt x="1624" y="30"/>
                  </a:lnTo>
                  <a:lnTo>
                    <a:pt x="1624" y="30"/>
                  </a:lnTo>
                  <a:lnTo>
                    <a:pt x="1636" y="32"/>
                  </a:lnTo>
                  <a:lnTo>
                    <a:pt x="1650" y="36"/>
                  </a:lnTo>
                  <a:lnTo>
                    <a:pt x="1662" y="42"/>
                  </a:lnTo>
                  <a:lnTo>
                    <a:pt x="1674" y="50"/>
                  </a:lnTo>
                  <a:lnTo>
                    <a:pt x="1692" y="24"/>
                  </a:lnTo>
                  <a:lnTo>
                    <a:pt x="1692" y="24"/>
                  </a:lnTo>
                  <a:lnTo>
                    <a:pt x="1678" y="14"/>
                  </a:lnTo>
                  <a:lnTo>
                    <a:pt x="1662" y="8"/>
                  </a:lnTo>
                  <a:lnTo>
                    <a:pt x="1644" y="4"/>
                  </a:lnTo>
                  <a:lnTo>
                    <a:pt x="1624" y="2"/>
                  </a:lnTo>
                  <a:lnTo>
                    <a:pt x="1624" y="2"/>
                  </a:lnTo>
                  <a:lnTo>
                    <a:pt x="1612" y="2"/>
                  </a:lnTo>
                  <a:lnTo>
                    <a:pt x="1598" y="6"/>
                  </a:lnTo>
                  <a:lnTo>
                    <a:pt x="1588" y="10"/>
                  </a:lnTo>
                  <a:lnTo>
                    <a:pt x="1578" y="16"/>
                  </a:lnTo>
                  <a:lnTo>
                    <a:pt x="1572" y="24"/>
                  </a:lnTo>
                  <a:lnTo>
                    <a:pt x="1566" y="34"/>
                  </a:lnTo>
                  <a:lnTo>
                    <a:pt x="1562" y="44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2" y="68"/>
                  </a:lnTo>
                  <a:lnTo>
                    <a:pt x="1564" y="78"/>
                  </a:lnTo>
                  <a:lnTo>
                    <a:pt x="1570" y="86"/>
                  </a:lnTo>
                  <a:lnTo>
                    <a:pt x="1578" y="94"/>
                  </a:lnTo>
                  <a:lnTo>
                    <a:pt x="1586" y="98"/>
                  </a:lnTo>
                  <a:lnTo>
                    <a:pt x="1596" y="104"/>
                  </a:lnTo>
                  <a:lnTo>
                    <a:pt x="1622" y="112"/>
                  </a:lnTo>
                  <a:lnTo>
                    <a:pt x="1622" y="112"/>
                  </a:lnTo>
                  <a:lnTo>
                    <a:pt x="1644" y="118"/>
                  </a:lnTo>
                  <a:lnTo>
                    <a:pt x="1656" y="124"/>
                  </a:lnTo>
                  <a:lnTo>
                    <a:pt x="1660" y="128"/>
                  </a:lnTo>
                  <a:lnTo>
                    <a:pt x="1664" y="132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6"/>
                  </a:lnTo>
                  <a:lnTo>
                    <a:pt x="1662" y="150"/>
                  </a:lnTo>
                  <a:lnTo>
                    <a:pt x="1656" y="158"/>
                  </a:lnTo>
                  <a:lnTo>
                    <a:pt x="1646" y="162"/>
                  </a:lnTo>
                  <a:lnTo>
                    <a:pt x="1632" y="164"/>
                  </a:lnTo>
                  <a:lnTo>
                    <a:pt x="1632" y="164"/>
                  </a:lnTo>
                  <a:lnTo>
                    <a:pt x="1616" y="162"/>
                  </a:lnTo>
                  <a:lnTo>
                    <a:pt x="1600" y="158"/>
                  </a:lnTo>
                  <a:lnTo>
                    <a:pt x="1586" y="150"/>
                  </a:lnTo>
                  <a:lnTo>
                    <a:pt x="1574" y="140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72" y="176"/>
                  </a:lnTo>
                  <a:lnTo>
                    <a:pt x="1590" y="186"/>
                  </a:lnTo>
                  <a:lnTo>
                    <a:pt x="1610" y="192"/>
                  </a:lnTo>
                  <a:lnTo>
                    <a:pt x="1632" y="194"/>
                  </a:lnTo>
                  <a:lnTo>
                    <a:pt x="1632" y="194"/>
                  </a:lnTo>
                  <a:close/>
                  <a:moveTo>
                    <a:pt x="1834" y="194"/>
                  </a:moveTo>
                  <a:lnTo>
                    <a:pt x="1834" y="194"/>
                  </a:lnTo>
                  <a:lnTo>
                    <a:pt x="1856" y="192"/>
                  </a:lnTo>
                  <a:lnTo>
                    <a:pt x="1874" y="186"/>
                  </a:lnTo>
                  <a:lnTo>
                    <a:pt x="1890" y="178"/>
                  </a:lnTo>
                  <a:lnTo>
                    <a:pt x="1904" y="166"/>
                  </a:lnTo>
                  <a:lnTo>
                    <a:pt x="1916" y="150"/>
                  </a:lnTo>
                  <a:lnTo>
                    <a:pt x="1924" y="134"/>
                  </a:lnTo>
                  <a:lnTo>
                    <a:pt x="1930" y="116"/>
                  </a:lnTo>
                  <a:lnTo>
                    <a:pt x="1932" y="98"/>
                  </a:lnTo>
                  <a:lnTo>
                    <a:pt x="1932" y="96"/>
                  </a:lnTo>
                  <a:lnTo>
                    <a:pt x="1932" y="96"/>
                  </a:lnTo>
                  <a:lnTo>
                    <a:pt x="1930" y="78"/>
                  </a:lnTo>
                  <a:lnTo>
                    <a:pt x="1926" y="60"/>
                  </a:lnTo>
                  <a:lnTo>
                    <a:pt x="1916" y="44"/>
                  </a:lnTo>
                  <a:lnTo>
                    <a:pt x="1906" y="30"/>
                  </a:lnTo>
                  <a:lnTo>
                    <a:pt x="1890" y="18"/>
                  </a:lnTo>
                  <a:lnTo>
                    <a:pt x="1874" y="8"/>
                  </a:lnTo>
                  <a:lnTo>
                    <a:pt x="1856" y="2"/>
                  </a:lnTo>
                  <a:lnTo>
                    <a:pt x="1836" y="0"/>
                  </a:lnTo>
                  <a:lnTo>
                    <a:pt x="1836" y="0"/>
                  </a:lnTo>
                  <a:lnTo>
                    <a:pt x="1814" y="2"/>
                  </a:lnTo>
                  <a:lnTo>
                    <a:pt x="1796" y="8"/>
                  </a:lnTo>
                  <a:lnTo>
                    <a:pt x="1778" y="18"/>
                  </a:lnTo>
                  <a:lnTo>
                    <a:pt x="1764" y="30"/>
                  </a:lnTo>
                  <a:lnTo>
                    <a:pt x="1754" y="44"/>
                  </a:lnTo>
                  <a:lnTo>
                    <a:pt x="1744" y="60"/>
                  </a:lnTo>
                  <a:lnTo>
                    <a:pt x="1740" y="7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40" y="118"/>
                  </a:lnTo>
                  <a:lnTo>
                    <a:pt x="1744" y="136"/>
                  </a:lnTo>
                  <a:lnTo>
                    <a:pt x="1752" y="152"/>
                  </a:lnTo>
                  <a:lnTo>
                    <a:pt x="1764" y="166"/>
                  </a:lnTo>
                  <a:lnTo>
                    <a:pt x="1778" y="178"/>
                  </a:lnTo>
                  <a:lnTo>
                    <a:pt x="1796" y="186"/>
                  </a:lnTo>
                  <a:lnTo>
                    <a:pt x="1814" y="192"/>
                  </a:lnTo>
                  <a:lnTo>
                    <a:pt x="1834" y="194"/>
                  </a:lnTo>
                  <a:lnTo>
                    <a:pt x="1834" y="194"/>
                  </a:lnTo>
                  <a:close/>
                  <a:moveTo>
                    <a:pt x="1836" y="164"/>
                  </a:moveTo>
                  <a:lnTo>
                    <a:pt x="1836" y="164"/>
                  </a:lnTo>
                  <a:lnTo>
                    <a:pt x="1822" y="162"/>
                  </a:lnTo>
                  <a:lnTo>
                    <a:pt x="1810" y="158"/>
                  </a:lnTo>
                  <a:lnTo>
                    <a:pt x="1798" y="152"/>
                  </a:lnTo>
                  <a:lnTo>
                    <a:pt x="1790" y="144"/>
                  </a:lnTo>
                  <a:lnTo>
                    <a:pt x="1782" y="134"/>
                  </a:lnTo>
                  <a:lnTo>
                    <a:pt x="1776" y="124"/>
                  </a:lnTo>
                  <a:lnTo>
                    <a:pt x="1772" y="110"/>
                  </a:lnTo>
                  <a:lnTo>
                    <a:pt x="1772" y="98"/>
                  </a:lnTo>
                  <a:lnTo>
                    <a:pt x="1772" y="96"/>
                  </a:lnTo>
                  <a:lnTo>
                    <a:pt x="1772" y="96"/>
                  </a:lnTo>
                  <a:lnTo>
                    <a:pt x="1772" y="84"/>
                  </a:lnTo>
                  <a:lnTo>
                    <a:pt x="1776" y="72"/>
                  </a:lnTo>
                  <a:lnTo>
                    <a:pt x="1782" y="60"/>
                  </a:lnTo>
                  <a:lnTo>
                    <a:pt x="1790" y="50"/>
                  </a:lnTo>
                  <a:lnTo>
                    <a:pt x="1798" y="42"/>
                  </a:lnTo>
                  <a:lnTo>
                    <a:pt x="1808" y="36"/>
                  </a:lnTo>
                  <a:lnTo>
                    <a:pt x="1822" y="32"/>
                  </a:lnTo>
                  <a:lnTo>
                    <a:pt x="1834" y="30"/>
                  </a:lnTo>
                  <a:lnTo>
                    <a:pt x="1834" y="30"/>
                  </a:lnTo>
                  <a:lnTo>
                    <a:pt x="1848" y="32"/>
                  </a:lnTo>
                  <a:lnTo>
                    <a:pt x="1860" y="36"/>
                  </a:lnTo>
                  <a:lnTo>
                    <a:pt x="1870" y="42"/>
                  </a:lnTo>
                  <a:lnTo>
                    <a:pt x="1880" y="50"/>
                  </a:lnTo>
                  <a:lnTo>
                    <a:pt x="1888" y="60"/>
                  </a:lnTo>
                  <a:lnTo>
                    <a:pt x="1894" y="72"/>
                  </a:lnTo>
                  <a:lnTo>
                    <a:pt x="1896" y="84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6" y="112"/>
                  </a:lnTo>
                  <a:lnTo>
                    <a:pt x="1894" y="124"/>
                  </a:lnTo>
                  <a:lnTo>
                    <a:pt x="1888" y="134"/>
                  </a:lnTo>
                  <a:lnTo>
                    <a:pt x="1880" y="144"/>
                  </a:lnTo>
                  <a:lnTo>
                    <a:pt x="1872" y="152"/>
                  </a:lnTo>
                  <a:lnTo>
                    <a:pt x="1860" y="158"/>
                  </a:lnTo>
                  <a:lnTo>
                    <a:pt x="1848" y="162"/>
                  </a:lnTo>
                  <a:lnTo>
                    <a:pt x="1836" y="164"/>
                  </a:lnTo>
                  <a:lnTo>
                    <a:pt x="1836" y="164"/>
                  </a:lnTo>
                  <a:close/>
                  <a:moveTo>
                    <a:pt x="1984" y="190"/>
                  </a:moveTo>
                  <a:lnTo>
                    <a:pt x="2115" y="190"/>
                  </a:lnTo>
                  <a:lnTo>
                    <a:pt x="2115" y="160"/>
                  </a:lnTo>
                  <a:lnTo>
                    <a:pt x="2016" y="160"/>
                  </a:lnTo>
                  <a:lnTo>
                    <a:pt x="2016" y="4"/>
                  </a:lnTo>
                  <a:lnTo>
                    <a:pt x="1984" y="4"/>
                  </a:lnTo>
                  <a:lnTo>
                    <a:pt x="1984" y="190"/>
                  </a:lnTo>
                  <a:close/>
                  <a:moveTo>
                    <a:pt x="2231" y="194"/>
                  </a:moveTo>
                  <a:lnTo>
                    <a:pt x="2231" y="194"/>
                  </a:lnTo>
                  <a:lnTo>
                    <a:pt x="2249" y="192"/>
                  </a:lnTo>
                  <a:lnTo>
                    <a:pt x="2265" y="188"/>
                  </a:lnTo>
                  <a:lnTo>
                    <a:pt x="2279" y="182"/>
                  </a:lnTo>
                  <a:lnTo>
                    <a:pt x="2291" y="172"/>
                  </a:lnTo>
                  <a:lnTo>
                    <a:pt x="2299" y="160"/>
                  </a:lnTo>
                  <a:lnTo>
                    <a:pt x="2307" y="146"/>
                  </a:lnTo>
                  <a:lnTo>
                    <a:pt x="2311" y="130"/>
                  </a:lnTo>
                  <a:lnTo>
                    <a:pt x="2313" y="110"/>
                  </a:lnTo>
                  <a:lnTo>
                    <a:pt x="2313" y="4"/>
                  </a:lnTo>
                  <a:lnTo>
                    <a:pt x="2279" y="4"/>
                  </a:lnTo>
                  <a:lnTo>
                    <a:pt x="2279" y="112"/>
                  </a:lnTo>
                  <a:lnTo>
                    <a:pt x="2279" y="112"/>
                  </a:lnTo>
                  <a:lnTo>
                    <a:pt x="2279" y="124"/>
                  </a:lnTo>
                  <a:lnTo>
                    <a:pt x="2277" y="134"/>
                  </a:lnTo>
                  <a:lnTo>
                    <a:pt x="2273" y="144"/>
                  </a:lnTo>
                  <a:lnTo>
                    <a:pt x="2267" y="150"/>
                  </a:lnTo>
                  <a:lnTo>
                    <a:pt x="2261" y="156"/>
                  </a:lnTo>
                  <a:lnTo>
                    <a:pt x="2251" y="160"/>
                  </a:lnTo>
                  <a:lnTo>
                    <a:pt x="2243" y="162"/>
                  </a:lnTo>
                  <a:lnTo>
                    <a:pt x="2233" y="164"/>
                  </a:lnTo>
                  <a:lnTo>
                    <a:pt x="2233" y="164"/>
                  </a:lnTo>
                  <a:lnTo>
                    <a:pt x="2221" y="162"/>
                  </a:lnTo>
                  <a:lnTo>
                    <a:pt x="2213" y="160"/>
                  </a:lnTo>
                  <a:lnTo>
                    <a:pt x="2205" y="156"/>
                  </a:lnTo>
                  <a:lnTo>
                    <a:pt x="2197" y="150"/>
                  </a:lnTo>
                  <a:lnTo>
                    <a:pt x="2193" y="142"/>
                  </a:lnTo>
                  <a:lnTo>
                    <a:pt x="2189" y="134"/>
                  </a:lnTo>
                  <a:lnTo>
                    <a:pt x="2187" y="122"/>
                  </a:lnTo>
                  <a:lnTo>
                    <a:pt x="2185" y="110"/>
                  </a:lnTo>
                  <a:lnTo>
                    <a:pt x="2185" y="4"/>
                  </a:lnTo>
                  <a:lnTo>
                    <a:pt x="2153" y="4"/>
                  </a:lnTo>
                  <a:lnTo>
                    <a:pt x="2153" y="112"/>
                  </a:lnTo>
                  <a:lnTo>
                    <a:pt x="2153" y="112"/>
                  </a:lnTo>
                  <a:lnTo>
                    <a:pt x="2153" y="130"/>
                  </a:lnTo>
                  <a:lnTo>
                    <a:pt x="2159" y="148"/>
                  </a:lnTo>
                  <a:lnTo>
                    <a:pt x="2165" y="162"/>
                  </a:lnTo>
                  <a:lnTo>
                    <a:pt x="2175" y="172"/>
                  </a:lnTo>
                  <a:lnTo>
                    <a:pt x="2185" y="182"/>
                  </a:lnTo>
                  <a:lnTo>
                    <a:pt x="2199" y="188"/>
                  </a:lnTo>
                  <a:lnTo>
                    <a:pt x="2215" y="192"/>
                  </a:lnTo>
                  <a:lnTo>
                    <a:pt x="2231" y="194"/>
                  </a:lnTo>
                  <a:lnTo>
                    <a:pt x="2231" y="194"/>
                  </a:lnTo>
                  <a:close/>
                  <a:moveTo>
                    <a:pt x="2413" y="190"/>
                  </a:moveTo>
                  <a:lnTo>
                    <a:pt x="2447" y="190"/>
                  </a:lnTo>
                  <a:lnTo>
                    <a:pt x="2447" y="34"/>
                  </a:lnTo>
                  <a:lnTo>
                    <a:pt x="2505" y="34"/>
                  </a:lnTo>
                  <a:lnTo>
                    <a:pt x="2505" y="4"/>
                  </a:lnTo>
                  <a:lnTo>
                    <a:pt x="2353" y="4"/>
                  </a:lnTo>
                  <a:lnTo>
                    <a:pt x="2353" y="34"/>
                  </a:lnTo>
                  <a:lnTo>
                    <a:pt x="2413" y="34"/>
                  </a:lnTo>
                  <a:lnTo>
                    <a:pt x="2413" y="190"/>
                  </a:lnTo>
                  <a:close/>
                  <a:moveTo>
                    <a:pt x="2549" y="190"/>
                  </a:moveTo>
                  <a:lnTo>
                    <a:pt x="2583" y="190"/>
                  </a:lnTo>
                  <a:lnTo>
                    <a:pt x="2583" y="4"/>
                  </a:lnTo>
                  <a:lnTo>
                    <a:pt x="2549" y="4"/>
                  </a:lnTo>
                  <a:lnTo>
                    <a:pt x="2549" y="190"/>
                  </a:lnTo>
                  <a:close/>
                  <a:moveTo>
                    <a:pt x="2731" y="194"/>
                  </a:moveTo>
                  <a:lnTo>
                    <a:pt x="2731" y="194"/>
                  </a:lnTo>
                  <a:lnTo>
                    <a:pt x="2753" y="192"/>
                  </a:lnTo>
                  <a:lnTo>
                    <a:pt x="2771" y="186"/>
                  </a:lnTo>
                  <a:lnTo>
                    <a:pt x="2787" y="178"/>
                  </a:lnTo>
                  <a:lnTo>
                    <a:pt x="2801" y="166"/>
                  </a:lnTo>
                  <a:lnTo>
                    <a:pt x="2813" y="150"/>
                  </a:lnTo>
                  <a:lnTo>
                    <a:pt x="2823" y="134"/>
                  </a:lnTo>
                  <a:lnTo>
                    <a:pt x="2827" y="116"/>
                  </a:lnTo>
                  <a:lnTo>
                    <a:pt x="2829" y="98"/>
                  </a:lnTo>
                  <a:lnTo>
                    <a:pt x="2829" y="96"/>
                  </a:lnTo>
                  <a:lnTo>
                    <a:pt x="2829" y="96"/>
                  </a:lnTo>
                  <a:lnTo>
                    <a:pt x="2827" y="78"/>
                  </a:lnTo>
                  <a:lnTo>
                    <a:pt x="2823" y="60"/>
                  </a:lnTo>
                  <a:lnTo>
                    <a:pt x="2813" y="44"/>
                  </a:lnTo>
                  <a:lnTo>
                    <a:pt x="2803" y="30"/>
                  </a:lnTo>
                  <a:lnTo>
                    <a:pt x="2787" y="18"/>
                  </a:lnTo>
                  <a:lnTo>
                    <a:pt x="2771" y="8"/>
                  </a:lnTo>
                  <a:lnTo>
                    <a:pt x="2753" y="2"/>
                  </a:lnTo>
                  <a:lnTo>
                    <a:pt x="2733" y="0"/>
                  </a:lnTo>
                  <a:lnTo>
                    <a:pt x="2733" y="0"/>
                  </a:lnTo>
                  <a:lnTo>
                    <a:pt x="2711" y="2"/>
                  </a:lnTo>
                  <a:lnTo>
                    <a:pt x="2693" y="8"/>
                  </a:lnTo>
                  <a:lnTo>
                    <a:pt x="2675" y="18"/>
                  </a:lnTo>
                  <a:lnTo>
                    <a:pt x="2661" y="30"/>
                  </a:lnTo>
                  <a:lnTo>
                    <a:pt x="2651" y="44"/>
                  </a:lnTo>
                  <a:lnTo>
                    <a:pt x="2641" y="60"/>
                  </a:lnTo>
                  <a:lnTo>
                    <a:pt x="2637" y="7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7" y="118"/>
                  </a:lnTo>
                  <a:lnTo>
                    <a:pt x="2641" y="136"/>
                  </a:lnTo>
                  <a:lnTo>
                    <a:pt x="2649" y="152"/>
                  </a:lnTo>
                  <a:lnTo>
                    <a:pt x="2661" y="166"/>
                  </a:lnTo>
                  <a:lnTo>
                    <a:pt x="2675" y="178"/>
                  </a:lnTo>
                  <a:lnTo>
                    <a:pt x="2693" y="186"/>
                  </a:lnTo>
                  <a:lnTo>
                    <a:pt x="2711" y="192"/>
                  </a:lnTo>
                  <a:lnTo>
                    <a:pt x="2731" y="194"/>
                  </a:lnTo>
                  <a:lnTo>
                    <a:pt x="2731" y="194"/>
                  </a:lnTo>
                  <a:close/>
                  <a:moveTo>
                    <a:pt x="2733" y="164"/>
                  </a:moveTo>
                  <a:lnTo>
                    <a:pt x="2733" y="164"/>
                  </a:lnTo>
                  <a:lnTo>
                    <a:pt x="2719" y="162"/>
                  </a:lnTo>
                  <a:lnTo>
                    <a:pt x="2707" y="158"/>
                  </a:lnTo>
                  <a:lnTo>
                    <a:pt x="2695" y="152"/>
                  </a:lnTo>
                  <a:lnTo>
                    <a:pt x="2687" y="144"/>
                  </a:lnTo>
                  <a:lnTo>
                    <a:pt x="2679" y="134"/>
                  </a:lnTo>
                  <a:lnTo>
                    <a:pt x="2673" y="124"/>
                  </a:lnTo>
                  <a:lnTo>
                    <a:pt x="2669" y="110"/>
                  </a:lnTo>
                  <a:lnTo>
                    <a:pt x="2669" y="98"/>
                  </a:lnTo>
                  <a:lnTo>
                    <a:pt x="2669" y="96"/>
                  </a:lnTo>
                  <a:lnTo>
                    <a:pt x="2669" y="96"/>
                  </a:lnTo>
                  <a:lnTo>
                    <a:pt x="2669" y="84"/>
                  </a:lnTo>
                  <a:lnTo>
                    <a:pt x="2673" y="72"/>
                  </a:lnTo>
                  <a:lnTo>
                    <a:pt x="2679" y="60"/>
                  </a:lnTo>
                  <a:lnTo>
                    <a:pt x="2687" y="50"/>
                  </a:lnTo>
                  <a:lnTo>
                    <a:pt x="2695" y="42"/>
                  </a:lnTo>
                  <a:lnTo>
                    <a:pt x="2707" y="36"/>
                  </a:lnTo>
                  <a:lnTo>
                    <a:pt x="2719" y="32"/>
                  </a:lnTo>
                  <a:lnTo>
                    <a:pt x="2731" y="30"/>
                  </a:lnTo>
                  <a:lnTo>
                    <a:pt x="2731" y="30"/>
                  </a:lnTo>
                  <a:lnTo>
                    <a:pt x="2745" y="32"/>
                  </a:lnTo>
                  <a:lnTo>
                    <a:pt x="2757" y="36"/>
                  </a:lnTo>
                  <a:lnTo>
                    <a:pt x="2767" y="42"/>
                  </a:lnTo>
                  <a:lnTo>
                    <a:pt x="2777" y="50"/>
                  </a:lnTo>
                  <a:lnTo>
                    <a:pt x="2785" y="60"/>
                  </a:lnTo>
                  <a:lnTo>
                    <a:pt x="2791" y="72"/>
                  </a:lnTo>
                  <a:lnTo>
                    <a:pt x="2793" y="84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3" y="112"/>
                  </a:lnTo>
                  <a:lnTo>
                    <a:pt x="2791" y="124"/>
                  </a:lnTo>
                  <a:lnTo>
                    <a:pt x="2785" y="134"/>
                  </a:lnTo>
                  <a:lnTo>
                    <a:pt x="2777" y="144"/>
                  </a:lnTo>
                  <a:lnTo>
                    <a:pt x="2769" y="152"/>
                  </a:lnTo>
                  <a:lnTo>
                    <a:pt x="2757" y="158"/>
                  </a:lnTo>
                  <a:lnTo>
                    <a:pt x="2745" y="162"/>
                  </a:lnTo>
                  <a:lnTo>
                    <a:pt x="2733" y="164"/>
                  </a:lnTo>
                  <a:lnTo>
                    <a:pt x="2733" y="164"/>
                  </a:lnTo>
                  <a:close/>
                  <a:moveTo>
                    <a:pt x="2881" y="190"/>
                  </a:moveTo>
                  <a:lnTo>
                    <a:pt x="2914" y="190"/>
                  </a:lnTo>
                  <a:lnTo>
                    <a:pt x="2914" y="58"/>
                  </a:lnTo>
                  <a:lnTo>
                    <a:pt x="3018" y="190"/>
                  </a:lnTo>
                  <a:lnTo>
                    <a:pt x="3044" y="190"/>
                  </a:lnTo>
                  <a:lnTo>
                    <a:pt x="3044" y="4"/>
                  </a:lnTo>
                  <a:lnTo>
                    <a:pt x="3012" y="4"/>
                  </a:lnTo>
                  <a:lnTo>
                    <a:pt x="3012" y="134"/>
                  </a:lnTo>
                  <a:lnTo>
                    <a:pt x="2911" y="4"/>
                  </a:lnTo>
                  <a:lnTo>
                    <a:pt x="2881" y="4"/>
                  </a:lnTo>
                  <a:lnTo>
                    <a:pt x="2881" y="190"/>
                  </a:lnTo>
                  <a:close/>
                  <a:moveTo>
                    <a:pt x="3170" y="194"/>
                  </a:moveTo>
                  <a:lnTo>
                    <a:pt x="3170" y="194"/>
                  </a:lnTo>
                  <a:lnTo>
                    <a:pt x="3184" y="192"/>
                  </a:lnTo>
                  <a:lnTo>
                    <a:pt x="3196" y="190"/>
                  </a:lnTo>
                  <a:lnTo>
                    <a:pt x="3208" y="184"/>
                  </a:lnTo>
                  <a:lnTo>
                    <a:pt x="3218" y="178"/>
                  </a:lnTo>
                  <a:lnTo>
                    <a:pt x="3226" y="170"/>
                  </a:lnTo>
                  <a:lnTo>
                    <a:pt x="3232" y="160"/>
                  </a:lnTo>
                  <a:lnTo>
                    <a:pt x="3234" y="150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26"/>
                  </a:lnTo>
                  <a:lnTo>
                    <a:pt x="3232" y="116"/>
                  </a:lnTo>
                  <a:lnTo>
                    <a:pt x="3228" y="108"/>
                  </a:lnTo>
                  <a:lnTo>
                    <a:pt x="3220" y="102"/>
                  </a:lnTo>
                  <a:lnTo>
                    <a:pt x="3212" y="96"/>
                  </a:lnTo>
                  <a:lnTo>
                    <a:pt x="3202" y="90"/>
                  </a:lnTo>
                  <a:lnTo>
                    <a:pt x="3176" y="82"/>
                  </a:lnTo>
                  <a:lnTo>
                    <a:pt x="3176" y="82"/>
                  </a:lnTo>
                  <a:lnTo>
                    <a:pt x="3154" y="76"/>
                  </a:lnTo>
                  <a:lnTo>
                    <a:pt x="3140" y="70"/>
                  </a:lnTo>
                  <a:lnTo>
                    <a:pt x="3136" y="66"/>
                  </a:lnTo>
                  <a:lnTo>
                    <a:pt x="3134" y="62"/>
                  </a:lnTo>
                  <a:lnTo>
                    <a:pt x="3132" y="54"/>
                  </a:lnTo>
                  <a:lnTo>
                    <a:pt x="3132" y="52"/>
                  </a:lnTo>
                  <a:lnTo>
                    <a:pt x="3132" y="52"/>
                  </a:lnTo>
                  <a:lnTo>
                    <a:pt x="3134" y="44"/>
                  </a:lnTo>
                  <a:lnTo>
                    <a:pt x="3140" y="36"/>
                  </a:lnTo>
                  <a:lnTo>
                    <a:pt x="3150" y="32"/>
                  </a:lnTo>
                  <a:lnTo>
                    <a:pt x="3162" y="30"/>
                  </a:lnTo>
                  <a:lnTo>
                    <a:pt x="3162" y="30"/>
                  </a:lnTo>
                  <a:lnTo>
                    <a:pt x="3176" y="32"/>
                  </a:lnTo>
                  <a:lnTo>
                    <a:pt x="3188" y="36"/>
                  </a:lnTo>
                  <a:lnTo>
                    <a:pt x="3200" y="42"/>
                  </a:lnTo>
                  <a:lnTo>
                    <a:pt x="3212" y="50"/>
                  </a:lnTo>
                  <a:lnTo>
                    <a:pt x="3230" y="24"/>
                  </a:lnTo>
                  <a:lnTo>
                    <a:pt x="3230" y="24"/>
                  </a:lnTo>
                  <a:lnTo>
                    <a:pt x="3216" y="14"/>
                  </a:lnTo>
                  <a:lnTo>
                    <a:pt x="3200" y="8"/>
                  </a:lnTo>
                  <a:lnTo>
                    <a:pt x="3182" y="4"/>
                  </a:lnTo>
                  <a:lnTo>
                    <a:pt x="3162" y="2"/>
                  </a:lnTo>
                  <a:lnTo>
                    <a:pt x="3162" y="2"/>
                  </a:lnTo>
                  <a:lnTo>
                    <a:pt x="3150" y="2"/>
                  </a:lnTo>
                  <a:lnTo>
                    <a:pt x="3138" y="6"/>
                  </a:lnTo>
                  <a:lnTo>
                    <a:pt x="3126" y="10"/>
                  </a:lnTo>
                  <a:lnTo>
                    <a:pt x="3118" y="16"/>
                  </a:lnTo>
                  <a:lnTo>
                    <a:pt x="3110" y="24"/>
                  </a:lnTo>
                  <a:lnTo>
                    <a:pt x="3104" y="34"/>
                  </a:lnTo>
                  <a:lnTo>
                    <a:pt x="3100" y="44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68"/>
                  </a:lnTo>
                  <a:lnTo>
                    <a:pt x="3104" y="78"/>
                  </a:lnTo>
                  <a:lnTo>
                    <a:pt x="3108" y="86"/>
                  </a:lnTo>
                  <a:lnTo>
                    <a:pt x="3116" y="94"/>
                  </a:lnTo>
                  <a:lnTo>
                    <a:pt x="3124" y="98"/>
                  </a:lnTo>
                  <a:lnTo>
                    <a:pt x="3134" y="104"/>
                  </a:lnTo>
                  <a:lnTo>
                    <a:pt x="3162" y="112"/>
                  </a:lnTo>
                  <a:lnTo>
                    <a:pt x="3162" y="112"/>
                  </a:lnTo>
                  <a:lnTo>
                    <a:pt x="3182" y="118"/>
                  </a:lnTo>
                  <a:lnTo>
                    <a:pt x="3196" y="124"/>
                  </a:lnTo>
                  <a:lnTo>
                    <a:pt x="3200" y="128"/>
                  </a:lnTo>
                  <a:lnTo>
                    <a:pt x="3202" y="132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2" y="146"/>
                  </a:lnTo>
                  <a:lnTo>
                    <a:pt x="3202" y="150"/>
                  </a:lnTo>
                  <a:lnTo>
                    <a:pt x="3194" y="158"/>
                  </a:lnTo>
                  <a:lnTo>
                    <a:pt x="3184" y="162"/>
                  </a:lnTo>
                  <a:lnTo>
                    <a:pt x="3170" y="164"/>
                  </a:lnTo>
                  <a:lnTo>
                    <a:pt x="3170" y="164"/>
                  </a:lnTo>
                  <a:lnTo>
                    <a:pt x="3154" y="162"/>
                  </a:lnTo>
                  <a:lnTo>
                    <a:pt x="3138" y="158"/>
                  </a:lnTo>
                  <a:lnTo>
                    <a:pt x="3124" y="150"/>
                  </a:lnTo>
                  <a:lnTo>
                    <a:pt x="3112" y="140"/>
                  </a:lnTo>
                  <a:lnTo>
                    <a:pt x="3092" y="164"/>
                  </a:lnTo>
                  <a:lnTo>
                    <a:pt x="3092" y="164"/>
                  </a:lnTo>
                  <a:lnTo>
                    <a:pt x="3110" y="176"/>
                  </a:lnTo>
                  <a:lnTo>
                    <a:pt x="3128" y="186"/>
                  </a:lnTo>
                  <a:lnTo>
                    <a:pt x="3148" y="192"/>
                  </a:lnTo>
                  <a:lnTo>
                    <a:pt x="3170" y="194"/>
                  </a:lnTo>
                  <a:lnTo>
                    <a:pt x="3170" y="194"/>
                  </a:lnTo>
                  <a:close/>
                </a:path>
              </a:pathLst>
            </a:custGeom>
            <a:solidFill>
              <a:srgbClr val="85AA4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454025" y="1"/>
            <a:ext cx="8229602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White Space">
  <p:cSld name="Title, Subtitle, White Spac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sldNum" idx="12"/>
          </p:nvPr>
        </p:nvSpPr>
        <p:spPr>
          <a:xfrm>
            <a:off x="8207375" y="6437376"/>
            <a:ext cx="4794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>
            <a:off x="454024" y="1"/>
            <a:ext cx="8229601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>
            <a:off x="454024" y="557448"/>
            <a:ext cx="8337705" cy="2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spcBef>
                <a:spcPts val="280"/>
              </a:spcBef>
              <a:spcAft>
                <a:spcPts val="0"/>
              </a:spcAft>
              <a:buClr>
                <a:srgbClr val="181818"/>
              </a:buClr>
              <a:buSzPts val="1400"/>
              <a:buChar char="•"/>
              <a:defRPr sz="1400" i="1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, Compare/Contract">
  <p:cSld name="Two Column, Compare/Contra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>
            <a:off x="457200" y="804333"/>
            <a:ext cx="4038600" cy="5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181818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B5D084"/>
              </a:buClr>
              <a:buSzPts val="1600"/>
              <a:buChar char="•"/>
              <a:defRPr sz="16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2"/>
          </p:nvPr>
        </p:nvSpPr>
        <p:spPr>
          <a:xfrm>
            <a:off x="4648200" y="804333"/>
            <a:ext cx="4038600" cy="5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rgbClr val="181818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B5D084"/>
              </a:buClr>
              <a:buSzPts val="1600"/>
              <a:buChar char="•"/>
              <a:defRPr sz="16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title"/>
          </p:nvPr>
        </p:nvSpPr>
        <p:spPr>
          <a:xfrm>
            <a:off x="457200" y="1"/>
            <a:ext cx="8226425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(left)" type="objTx">
  <p:cSld name="OBJECT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>
            <a:spLocks noGrp="1"/>
          </p:cNvSpPr>
          <p:nvPr>
            <p:ph type="title"/>
          </p:nvPr>
        </p:nvSpPr>
        <p:spPr>
          <a:xfrm>
            <a:off x="457202" y="273050"/>
            <a:ext cx="329247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 b="0" i="0">
                <a:solidFill>
                  <a:srgbClr val="538C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1"/>
          </p:nvPr>
        </p:nvSpPr>
        <p:spPr>
          <a:xfrm>
            <a:off x="3979862" y="273056"/>
            <a:ext cx="470693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Char char="•"/>
              <a:defRPr sz="1200"/>
            </a:lvl3pPr>
            <a:lvl4pPr marL="1828800" lvl="3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29247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181818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B5D084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221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and subtitle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>
            <a:spLocks noGrp="1"/>
          </p:cNvSpPr>
          <p:nvPr>
            <p:ph type="title"/>
          </p:nvPr>
        </p:nvSpPr>
        <p:spPr>
          <a:xfrm>
            <a:off x="1863724" y="4800600"/>
            <a:ext cx="5414963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 b="0" i="0">
                <a:solidFill>
                  <a:srgbClr val="538C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1"/>
          <p:cNvSpPr>
            <a:spLocks noGrp="1"/>
          </p:cNvSpPr>
          <p:nvPr>
            <p:ph type="pic" idx="2"/>
          </p:nvPr>
        </p:nvSpPr>
        <p:spPr>
          <a:xfrm>
            <a:off x="1863724" y="612775"/>
            <a:ext cx="5414963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18181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B5D08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body" idx="1"/>
          </p:nvPr>
        </p:nvSpPr>
        <p:spPr>
          <a:xfrm>
            <a:off x="1863724" y="5367338"/>
            <a:ext cx="5414963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181818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B5D084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/50 Green,White (bullet list)">
  <p:cSld name="50/50 Green,White (bullet list)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/>
          <p:nvPr/>
        </p:nvSpPr>
        <p:spPr>
          <a:xfrm>
            <a:off x="4437944" y="6307666"/>
            <a:ext cx="4706055" cy="5503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32"/>
          <p:cNvSpPr/>
          <p:nvPr/>
        </p:nvSpPr>
        <p:spPr>
          <a:xfrm>
            <a:off x="0" y="0"/>
            <a:ext cx="445770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32"/>
          <p:cNvSpPr txBox="1">
            <a:spLocks noGrp="1"/>
          </p:cNvSpPr>
          <p:nvPr>
            <p:ph type="dt" idx="10"/>
          </p:nvPr>
        </p:nvSpPr>
        <p:spPr>
          <a:xfrm>
            <a:off x="6899805" y="6441020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sldNum" idx="12"/>
          </p:nvPr>
        </p:nvSpPr>
        <p:spPr>
          <a:xfrm>
            <a:off x="8161866" y="6441020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body" idx="1"/>
          </p:nvPr>
        </p:nvSpPr>
        <p:spPr>
          <a:xfrm>
            <a:off x="454025" y="449262"/>
            <a:ext cx="4003676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2860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body" idx="2"/>
          </p:nvPr>
        </p:nvSpPr>
        <p:spPr>
          <a:xfrm>
            <a:off x="454025" y="2558873"/>
            <a:ext cx="4003676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28600" bIns="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3"/>
          </p:nvPr>
        </p:nvSpPr>
        <p:spPr>
          <a:xfrm>
            <a:off x="4681538" y="2559050"/>
            <a:ext cx="4005262" cy="316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181818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228865" y="6536913"/>
            <a:ext cx="2023533" cy="191956"/>
          </a:xfrm>
          <a:custGeom>
            <a:avLst/>
            <a:gdLst/>
            <a:ahLst/>
            <a:cxnLst/>
            <a:rect l="l" t="t" r="r" b="b"/>
            <a:pathLst>
              <a:path w="4048" h="384" extrusionOk="0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deas with short explanation">
  <p:cSld name="Two Ideas with short explana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2748101" y="6307666"/>
            <a:ext cx="1918726" cy="5503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33"/>
          <p:cNvSpPr/>
          <p:nvPr/>
        </p:nvSpPr>
        <p:spPr>
          <a:xfrm>
            <a:off x="4437944" y="6307666"/>
            <a:ext cx="4706055" cy="5503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33"/>
          <p:cNvSpPr/>
          <p:nvPr/>
        </p:nvSpPr>
        <p:spPr>
          <a:xfrm>
            <a:off x="-1" y="0"/>
            <a:ext cx="304800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33"/>
          <p:cNvSpPr txBox="1">
            <a:spLocks noGrp="1"/>
          </p:cNvSpPr>
          <p:nvPr>
            <p:ph type="dt" idx="10"/>
          </p:nvPr>
        </p:nvSpPr>
        <p:spPr>
          <a:xfrm>
            <a:off x="6899805" y="6441020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3"/>
          <p:cNvSpPr txBox="1">
            <a:spLocks noGrp="1"/>
          </p:cNvSpPr>
          <p:nvPr>
            <p:ph type="sldNum" idx="12"/>
          </p:nvPr>
        </p:nvSpPr>
        <p:spPr>
          <a:xfrm>
            <a:off x="8161866" y="6441020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body" idx="1"/>
          </p:nvPr>
        </p:nvSpPr>
        <p:spPr>
          <a:xfrm>
            <a:off x="454024" y="449262"/>
            <a:ext cx="2593976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2860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body" idx="2"/>
          </p:nvPr>
        </p:nvSpPr>
        <p:spPr>
          <a:xfrm>
            <a:off x="454024" y="2558873"/>
            <a:ext cx="2593976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28600" bIns="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body" idx="3"/>
          </p:nvPr>
        </p:nvSpPr>
        <p:spPr>
          <a:xfrm>
            <a:off x="3271838" y="449262"/>
            <a:ext cx="2593975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body" idx="4"/>
          </p:nvPr>
        </p:nvSpPr>
        <p:spPr>
          <a:xfrm>
            <a:off x="3271838" y="2558873"/>
            <a:ext cx="2593975" cy="369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body" idx="5"/>
          </p:nvPr>
        </p:nvSpPr>
        <p:spPr>
          <a:xfrm>
            <a:off x="6096000" y="449262"/>
            <a:ext cx="2590801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6"/>
          </p:nvPr>
        </p:nvSpPr>
        <p:spPr>
          <a:xfrm>
            <a:off x="6096000" y="2558873"/>
            <a:ext cx="2590801" cy="369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3"/>
          <p:cNvSpPr/>
          <p:nvPr/>
        </p:nvSpPr>
        <p:spPr>
          <a:xfrm>
            <a:off x="228865" y="6536913"/>
            <a:ext cx="2023533" cy="191956"/>
          </a:xfrm>
          <a:custGeom>
            <a:avLst/>
            <a:gdLst/>
            <a:ahLst/>
            <a:cxnLst/>
            <a:rect l="l" t="t" r="r" b="b"/>
            <a:pathLst>
              <a:path w="4048" h="384" extrusionOk="0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List Items">
  <p:cSld name="Four List Item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/>
          <p:nvPr/>
        </p:nvSpPr>
        <p:spPr>
          <a:xfrm>
            <a:off x="0" y="1"/>
            <a:ext cx="9144000" cy="3454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34"/>
          <p:cNvSpPr txBox="1"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sldNum" idx="12"/>
          </p:nvPr>
        </p:nvSpPr>
        <p:spPr>
          <a:xfrm>
            <a:off x="8161869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body" idx="1"/>
          </p:nvPr>
        </p:nvSpPr>
        <p:spPr>
          <a:xfrm>
            <a:off x="454025" y="1426633"/>
            <a:ext cx="8229600" cy="115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body" idx="2"/>
          </p:nvPr>
        </p:nvSpPr>
        <p:spPr>
          <a:xfrm>
            <a:off x="454025" y="3454400"/>
            <a:ext cx="1885950" cy="279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None/>
              <a:defRPr/>
            </a:lvl3pPr>
            <a:lvl4pPr marL="1828800" lvl="3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3"/>
          </p:nvPr>
        </p:nvSpPr>
        <p:spPr>
          <a:xfrm>
            <a:off x="2565400" y="3454400"/>
            <a:ext cx="1892299" cy="279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None/>
              <a:defRPr/>
            </a:lvl3pPr>
            <a:lvl4pPr marL="1828800" lvl="3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4"/>
          </p:nvPr>
        </p:nvSpPr>
        <p:spPr>
          <a:xfrm>
            <a:off x="4683124" y="3454400"/>
            <a:ext cx="1893888" cy="279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None/>
              <a:defRPr/>
            </a:lvl3pPr>
            <a:lvl4pPr marL="1828800" lvl="3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body" idx="5"/>
          </p:nvPr>
        </p:nvSpPr>
        <p:spPr>
          <a:xfrm>
            <a:off x="6802437" y="3454400"/>
            <a:ext cx="1895476" cy="2798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None/>
              <a:defRPr/>
            </a:lvl3pPr>
            <a:lvl4pPr marL="1828800" lvl="3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hotos with titles/subtitles">
  <p:cSld name="2 Photos with titles/subtitle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sldNum" idx="12"/>
          </p:nvPr>
        </p:nvSpPr>
        <p:spPr>
          <a:xfrm>
            <a:off x="8161869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35"/>
          <p:cNvSpPr>
            <a:spLocks noGrp="1"/>
          </p:cNvSpPr>
          <p:nvPr>
            <p:ph type="pic" idx="2"/>
          </p:nvPr>
        </p:nvSpPr>
        <p:spPr>
          <a:xfrm>
            <a:off x="454025" y="1090244"/>
            <a:ext cx="4003675" cy="318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body" idx="1"/>
          </p:nvPr>
        </p:nvSpPr>
        <p:spPr>
          <a:xfrm>
            <a:off x="454025" y="4396478"/>
            <a:ext cx="3987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3"/>
          </p:nvPr>
        </p:nvSpPr>
        <p:spPr>
          <a:xfrm>
            <a:off x="454025" y="4938344"/>
            <a:ext cx="3987800" cy="13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5"/>
          <p:cNvSpPr>
            <a:spLocks noGrp="1"/>
          </p:cNvSpPr>
          <p:nvPr>
            <p:ph type="pic" idx="4"/>
          </p:nvPr>
        </p:nvSpPr>
        <p:spPr>
          <a:xfrm>
            <a:off x="4681538" y="1090244"/>
            <a:ext cx="4005266" cy="318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5"/>
          </p:nvPr>
        </p:nvSpPr>
        <p:spPr>
          <a:xfrm>
            <a:off x="4681538" y="4396478"/>
            <a:ext cx="400526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6"/>
          </p:nvPr>
        </p:nvSpPr>
        <p:spPr>
          <a:xfrm>
            <a:off x="4681537" y="4938344"/>
            <a:ext cx="4005267" cy="13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title"/>
          </p:nvPr>
        </p:nvSpPr>
        <p:spPr>
          <a:xfrm>
            <a:off x="454025" y="1"/>
            <a:ext cx="8232780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hotos with titles/subtitles">
  <p:cSld name="4 photos with titles/subtitle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8161869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body" idx="1"/>
          </p:nvPr>
        </p:nvSpPr>
        <p:spPr>
          <a:xfrm>
            <a:off x="454026" y="3131687"/>
            <a:ext cx="190023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body" idx="2"/>
          </p:nvPr>
        </p:nvSpPr>
        <p:spPr>
          <a:xfrm>
            <a:off x="454026" y="3673554"/>
            <a:ext cx="1881187" cy="255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36"/>
          <p:cNvSpPr>
            <a:spLocks noGrp="1"/>
          </p:cNvSpPr>
          <p:nvPr>
            <p:ph type="pic" idx="3"/>
          </p:nvPr>
        </p:nvSpPr>
        <p:spPr>
          <a:xfrm>
            <a:off x="2565401" y="1103918"/>
            <a:ext cx="1892300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body" idx="4"/>
          </p:nvPr>
        </p:nvSpPr>
        <p:spPr>
          <a:xfrm>
            <a:off x="2574926" y="3131687"/>
            <a:ext cx="188277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5"/>
          </p:nvPr>
        </p:nvSpPr>
        <p:spPr>
          <a:xfrm>
            <a:off x="2574925" y="3673554"/>
            <a:ext cx="1882775" cy="255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>
            <a:spLocks noGrp="1"/>
          </p:cNvSpPr>
          <p:nvPr>
            <p:ph type="pic" idx="6"/>
          </p:nvPr>
        </p:nvSpPr>
        <p:spPr>
          <a:xfrm>
            <a:off x="4683126" y="1103918"/>
            <a:ext cx="1893887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body" idx="7"/>
          </p:nvPr>
        </p:nvSpPr>
        <p:spPr>
          <a:xfrm>
            <a:off x="4675982" y="3131687"/>
            <a:ext cx="190103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body" idx="8"/>
          </p:nvPr>
        </p:nvSpPr>
        <p:spPr>
          <a:xfrm>
            <a:off x="4683126" y="3673554"/>
            <a:ext cx="1893887" cy="255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6"/>
          <p:cNvSpPr>
            <a:spLocks noGrp="1"/>
          </p:cNvSpPr>
          <p:nvPr>
            <p:ph type="pic" idx="9"/>
          </p:nvPr>
        </p:nvSpPr>
        <p:spPr>
          <a:xfrm>
            <a:off x="6802438" y="1103918"/>
            <a:ext cx="1895475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13"/>
          </p:nvPr>
        </p:nvSpPr>
        <p:spPr>
          <a:xfrm>
            <a:off x="6797676" y="3131687"/>
            <a:ext cx="190023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body" idx="14"/>
          </p:nvPr>
        </p:nvSpPr>
        <p:spPr>
          <a:xfrm>
            <a:off x="6797676" y="3673554"/>
            <a:ext cx="1900238" cy="255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title"/>
          </p:nvPr>
        </p:nvSpPr>
        <p:spPr>
          <a:xfrm>
            <a:off x="454026" y="0"/>
            <a:ext cx="8243887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6"/>
          <p:cNvSpPr>
            <a:spLocks noGrp="1"/>
          </p:cNvSpPr>
          <p:nvPr>
            <p:ph type="pic" idx="15"/>
          </p:nvPr>
        </p:nvSpPr>
        <p:spPr>
          <a:xfrm>
            <a:off x="454026" y="1103918"/>
            <a:ext cx="1885950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/Agenda Slide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005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B5D084"/>
              </a:buClr>
              <a:buSzPts val="2000"/>
              <a:buNone/>
              <a:defRPr sz="2000" b="0" i="0">
                <a:solidFill>
                  <a:srgbClr val="B5D08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0050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Char char="•"/>
              <a:defRPr sz="1200"/>
            </a:lvl3pPr>
            <a:lvl4pPr marL="1828800" lvl="3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3"/>
          </p:nvPr>
        </p:nvSpPr>
        <p:spPr>
          <a:xfrm>
            <a:off x="4681538" y="1535113"/>
            <a:ext cx="400526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B5D084"/>
              </a:buClr>
              <a:buSzPts val="2000"/>
              <a:buNone/>
              <a:defRPr sz="2000" b="0" i="0">
                <a:solidFill>
                  <a:srgbClr val="B5D08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4"/>
          </p:nvPr>
        </p:nvSpPr>
        <p:spPr>
          <a:xfrm>
            <a:off x="4681538" y="2174875"/>
            <a:ext cx="400526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Char char="•"/>
              <a:defRPr sz="1200"/>
            </a:lvl3pPr>
            <a:lvl4pPr marL="1828800" lvl="3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7275513" y="6446928"/>
            <a:ext cx="7080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8158690" y="6446928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photos with subtitle">
  <p:cSld name="4 photos with subtitl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ldNum" idx="12"/>
          </p:nvPr>
        </p:nvSpPr>
        <p:spPr>
          <a:xfrm>
            <a:off x="8161869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37"/>
          <p:cNvSpPr>
            <a:spLocks noGrp="1"/>
          </p:cNvSpPr>
          <p:nvPr>
            <p:ph type="pic" idx="2"/>
          </p:nvPr>
        </p:nvSpPr>
        <p:spPr>
          <a:xfrm>
            <a:off x="454026" y="1103918"/>
            <a:ext cx="1896062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body" idx="1"/>
          </p:nvPr>
        </p:nvSpPr>
        <p:spPr>
          <a:xfrm>
            <a:off x="454025" y="3131687"/>
            <a:ext cx="188118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7"/>
          <p:cNvSpPr txBox="1">
            <a:spLocks noGrp="1"/>
          </p:cNvSpPr>
          <p:nvPr>
            <p:ph type="body" idx="3"/>
          </p:nvPr>
        </p:nvSpPr>
        <p:spPr>
          <a:xfrm>
            <a:off x="454025" y="3673554"/>
            <a:ext cx="1881188" cy="255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37"/>
          <p:cNvSpPr>
            <a:spLocks noGrp="1"/>
          </p:cNvSpPr>
          <p:nvPr>
            <p:ph type="pic" idx="4"/>
          </p:nvPr>
        </p:nvSpPr>
        <p:spPr>
          <a:xfrm>
            <a:off x="2574925" y="1103918"/>
            <a:ext cx="1882775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body" idx="5"/>
          </p:nvPr>
        </p:nvSpPr>
        <p:spPr>
          <a:xfrm>
            <a:off x="2565400" y="3131687"/>
            <a:ext cx="18923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body" idx="6"/>
          </p:nvPr>
        </p:nvSpPr>
        <p:spPr>
          <a:xfrm>
            <a:off x="2574925" y="3673554"/>
            <a:ext cx="1882775" cy="255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37"/>
          <p:cNvSpPr>
            <a:spLocks noGrp="1"/>
          </p:cNvSpPr>
          <p:nvPr>
            <p:ph type="pic" idx="7"/>
          </p:nvPr>
        </p:nvSpPr>
        <p:spPr>
          <a:xfrm>
            <a:off x="4675981" y="1103918"/>
            <a:ext cx="1897857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8"/>
          </p:nvPr>
        </p:nvSpPr>
        <p:spPr>
          <a:xfrm>
            <a:off x="4687887" y="3131687"/>
            <a:ext cx="188912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9"/>
          </p:nvPr>
        </p:nvSpPr>
        <p:spPr>
          <a:xfrm>
            <a:off x="4684713" y="3673554"/>
            <a:ext cx="1892300" cy="255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7"/>
          <p:cNvSpPr>
            <a:spLocks noGrp="1"/>
          </p:cNvSpPr>
          <p:nvPr>
            <p:ph type="pic" idx="13"/>
          </p:nvPr>
        </p:nvSpPr>
        <p:spPr>
          <a:xfrm>
            <a:off x="6798676" y="1103918"/>
            <a:ext cx="1899238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body" idx="14"/>
          </p:nvPr>
        </p:nvSpPr>
        <p:spPr>
          <a:xfrm>
            <a:off x="6807200" y="3131687"/>
            <a:ext cx="189071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body" idx="15"/>
          </p:nvPr>
        </p:nvSpPr>
        <p:spPr>
          <a:xfrm>
            <a:off x="6807200" y="3673554"/>
            <a:ext cx="1890713" cy="255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rgbClr val="787878"/>
              </a:buClr>
              <a:buSzPts val="1200"/>
              <a:buFont typeface="Arial"/>
              <a:buNone/>
              <a:defRPr sz="12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454024" y="1"/>
            <a:ext cx="8243889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body" idx="16"/>
          </p:nvPr>
        </p:nvSpPr>
        <p:spPr>
          <a:xfrm>
            <a:off x="454025" y="557448"/>
            <a:ext cx="8243888" cy="2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spcBef>
                <a:spcPts val="280"/>
              </a:spcBef>
              <a:spcAft>
                <a:spcPts val="0"/>
              </a:spcAft>
              <a:buClr>
                <a:srgbClr val="181818"/>
              </a:buClr>
              <a:buSzPts val="1400"/>
              <a:buChar char="•"/>
              <a:defRPr sz="1400" i="1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photos with title/subtitle">
  <p:cSld name="12 photos with title/subtitl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sldNum" idx="12"/>
          </p:nvPr>
        </p:nvSpPr>
        <p:spPr>
          <a:xfrm>
            <a:off x="8161869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38"/>
          <p:cNvSpPr>
            <a:spLocks noGrp="1"/>
          </p:cNvSpPr>
          <p:nvPr>
            <p:ph type="pic" idx="2"/>
          </p:nvPr>
        </p:nvSpPr>
        <p:spPr>
          <a:xfrm>
            <a:off x="414337" y="1067063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>
            <a:spLocks noGrp="1"/>
          </p:cNvSpPr>
          <p:nvPr>
            <p:ph type="pic" idx="3"/>
          </p:nvPr>
        </p:nvSpPr>
        <p:spPr>
          <a:xfrm>
            <a:off x="1836738" y="1067063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>
            <a:spLocks noGrp="1"/>
          </p:cNvSpPr>
          <p:nvPr>
            <p:ph type="pic" idx="4"/>
          </p:nvPr>
        </p:nvSpPr>
        <p:spPr>
          <a:xfrm>
            <a:off x="3241675" y="1067063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>
            <a:spLocks noGrp="1"/>
          </p:cNvSpPr>
          <p:nvPr>
            <p:ph type="pic" idx="5"/>
          </p:nvPr>
        </p:nvSpPr>
        <p:spPr>
          <a:xfrm>
            <a:off x="4656138" y="1067063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>
            <a:spLocks noGrp="1"/>
          </p:cNvSpPr>
          <p:nvPr>
            <p:ph type="pic" idx="6"/>
          </p:nvPr>
        </p:nvSpPr>
        <p:spPr>
          <a:xfrm>
            <a:off x="6073775" y="1067063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>
            <a:spLocks noGrp="1"/>
          </p:cNvSpPr>
          <p:nvPr>
            <p:ph type="pic" idx="7"/>
          </p:nvPr>
        </p:nvSpPr>
        <p:spPr>
          <a:xfrm>
            <a:off x="7480300" y="1067063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414339" y="2370931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body" idx="8"/>
          </p:nvPr>
        </p:nvSpPr>
        <p:spPr>
          <a:xfrm>
            <a:off x="414339" y="2912798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1836739" y="2370931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13"/>
          </p:nvPr>
        </p:nvSpPr>
        <p:spPr>
          <a:xfrm>
            <a:off x="1836739" y="2912798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3241676" y="2370931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body" idx="15"/>
          </p:nvPr>
        </p:nvSpPr>
        <p:spPr>
          <a:xfrm>
            <a:off x="3241676" y="2912798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652964" y="2370931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body" idx="17"/>
          </p:nvPr>
        </p:nvSpPr>
        <p:spPr>
          <a:xfrm>
            <a:off x="4652964" y="2912798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body" idx="18"/>
          </p:nvPr>
        </p:nvSpPr>
        <p:spPr>
          <a:xfrm>
            <a:off x="6075364" y="2370931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body" idx="19"/>
          </p:nvPr>
        </p:nvSpPr>
        <p:spPr>
          <a:xfrm>
            <a:off x="6075364" y="2912798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20"/>
          </p:nvPr>
        </p:nvSpPr>
        <p:spPr>
          <a:xfrm>
            <a:off x="7480301" y="2370931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body" idx="21"/>
          </p:nvPr>
        </p:nvSpPr>
        <p:spPr>
          <a:xfrm>
            <a:off x="7480301" y="2912798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8"/>
          <p:cNvSpPr>
            <a:spLocks noGrp="1"/>
          </p:cNvSpPr>
          <p:nvPr>
            <p:ph type="pic" idx="22"/>
          </p:nvPr>
        </p:nvSpPr>
        <p:spPr>
          <a:xfrm>
            <a:off x="414337" y="3626601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17" name="Google Shape;217;p38"/>
          <p:cNvSpPr>
            <a:spLocks noGrp="1"/>
          </p:cNvSpPr>
          <p:nvPr>
            <p:ph type="pic" idx="23"/>
          </p:nvPr>
        </p:nvSpPr>
        <p:spPr>
          <a:xfrm>
            <a:off x="1836738" y="3626601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18" name="Google Shape;218;p38"/>
          <p:cNvSpPr>
            <a:spLocks noGrp="1"/>
          </p:cNvSpPr>
          <p:nvPr>
            <p:ph type="pic" idx="24"/>
          </p:nvPr>
        </p:nvSpPr>
        <p:spPr>
          <a:xfrm>
            <a:off x="3241675" y="3626601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19" name="Google Shape;219;p38"/>
          <p:cNvSpPr>
            <a:spLocks noGrp="1"/>
          </p:cNvSpPr>
          <p:nvPr>
            <p:ph type="pic" idx="25"/>
          </p:nvPr>
        </p:nvSpPr>
        <p:spPr>
          <a:xfrm>
            <a:off x="4656138" y="3626601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0" name="Google Shape;220;p38"/>
          <p:cNvSpPr>
            <a:spLocks noGrp="1"/>
          </p:cNvSpPr>
          <p:nvPr>
            <p:ph type="pic" idx="26"/>
          </p:nvPr>
        </p:nvSpPr>
        <p:spPr>
          <a:xfrm>
            <a:off x="6073775" y="3626601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1" name="Google Shape;221;p38"/>
          <p:cNvSpPr>
            <a:spLocks noGrp="1"/>
          </p:cNvSpPr>
          <p:nvPr>
            <p:ph type="pic" idx="27"/>
          </p:nvPr>
        </p:nvSpPr>
        <p:spPr>
          <a:xfrm>
            <a:off x="7480300" y="3626601"/>
            <a:ext cx="1201737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R="0" lvl="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R="0" lvl="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idx="28"/>
          </p:nvPr>
        </p:nvSpPr>
        <p:spPr>
          <a:xfrm>
            <a:off x="414339" y="4930469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29"/>
          </p:nvPr>
        </p:nvSpPr>
        <p:spPr>
          <a:xfrm>
            <a:off x="414339" y="5472336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body" idx="30"/>
          </p:nvPr>
        </p:nvSpPr>
        <p:spPr>
          <a:xfrm>
            <a:off x="1836739" y="4930469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31"/>
          </p:nvPr>
        </p:nvSpPr>
        <p:spPr>
          <a:xfrm>
            <a:off x="1836739" y="5472336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body" idx="32"/>
          </p:nvPr>
        </p:nvSpPr>
        <p:spPr>
          <a:xfrm>
            <a:off x="3241676" y="4930469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body" idx="33"/>
          </p:nvPr>
        </p:nvSpPr>
        <p:spPr>
          <a:xfrm>
            <a:off x="3241676" y="5472336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34"/>
          </p:nvPr>
        </p:nvSpPr>
        <p:spPr>
          <a:xfrm>
            <a:off x="4652964" y="4930469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body" idx="35"/>
          </p:nvPr>
        </p:nvSpPr>
        <p:spPr>
          <a:xfrm>
            <a:off x="4652964" y="5472336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36"/>
          </p:nvPr>
        </p:nvSpPr>
        <p:spPr>
          <a:xfrm>
            <a:off x="6075364" y="4930469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body" idx="37"/>
          </p:nvPr>
        </p:nvSpPr>
        <p:spPr>
          <a:xfrm>
            <a:off x="6075364" y="5472336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8"/>
          <p:cNvSpPr txBox="1">
            <a:spLocks noGrp="1"/>
          </p:cNvSpPr>
          <p:nvPr>
            <p:ph type="body" idx="38"/>
          </p:nvPr>
        </p:nvSpPr>
        <p:spPr>
          <a:xfrm>
            <a:off x="7480301" y="4930469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39"/>
          </p:nvPr>
        </p:nvSpPr>
        <p:spPr>
          <a:xfrm>
            <a:off x="7480301" y="5472336"/>
            <a:ext cx="120173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787878"/>
              </a:buClr>
              <a:buSzPts val="1000"/>
              <a:buFont typeface="Arial"/>
              <a:buNone/>
              <a:defRPr sz="1000">
                <a:solidFill>
                  <a:srgbClr val="78787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2743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2743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lient Logo">
  <p:cSld name="Title Slide - Client Log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3314700" y="647700"/>
            <a:ext cx="2502928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>
                <a:solidFill>
                  <a:schemeClr val="accent5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/>
          <p:nvPr/>
        </p:nvSpPr>
        <p:spPr>
          <a:xfrm>
            <a:off x="0" y="5943600"/>
            <a:ext cx="9144000" cy="9228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2"/>
          </p:nvPr>
        </p:nvSpPr>
        <p:spPr>
          <a:xfrm>
            <a:off x="454025" y="3690221"/>
            <a:ext cx="8235950" cy="37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rgbClr val="B5D084"/>
              </a:buClr>
              <a:buSzPts val="2000"/>
              <a:buNone/>
              <a:defRPr sz="2000">
                <a:solidFill>
                  <a:srgbClr val="B5D08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3"/>
          </p:nvPr>
        </p:nvSpPr>
        <p:spPr>
          <a:xfrm>
            <a:off x="454025" y="2524935"/>
            <a:ext cx="8235950" cy="115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marL="457200" lvl="0" indent="-22860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" name="Google Shape;37;p22"/>
          <p:cNvGrpSpPr/>
          <p:nvPr/>
        </p:nvGrpSpPr>
        <p:grpSpPr>
          <a:xfrm>
            <a:off x="458358" y="6214249"/>
            <a:ext cx="1268161" cy="393252"/>
            <a:chOff x="1942575" y="653507"/>
            <a:chExt cx="5283200" cy="1638300"/>
          </a:xfrm>
        </p:grpSpPr>
        <p:sp>
          <p:nvSpPr>
            <p:cNvPr id="38" name="Google Shape;38;p22"/>
            <p:cNvSpPr/>
            <p:nvPr/>
          </p:nvSpPr>
          <p:spPr>
            <a:xfrm>
              <a:off x="1942575" y="653507"/>
              <a:ext cx="5283200" cy="1016000"/>
            </a:xfrm>
            <a:custGeom>
              <a:avLst/>
              <a:gdLst/>
              <a:ahLst/>
              <a:cxnLst/>
              <a:rect l="l" t="t" r="r" b="b"/>
              <a:pathLst>
                <a:path w="3328" h="640" extrusionOk="0">
                  <a:moveTo>
                    <a:pt x="166" y="506"/>
                  </a:moveTo>
                  <a:lnTo>
                    <a:pt x="166" y="506"/>
                  </a:lnTo>
                  <a:lnTo>
                    <a:pt x="194" y="506"/>
                  </a:lnTo>
                  <a:lnTo>
                    <a:pt x="220" y="502"/>
                  </a:lnTo>
                  <a:lnTo>
                    <a:pt x="246" y="496"/>
                  </a:lnTo>
                  <a:lnTo>
                    <a:pt x="270" y="488"/>
                  </a:lnTo>
                  <a:lnTo>
                    <a:pt x="292" y="478"/>
                  </a:lnTo>
                  <a:lnTo>
                    <a:pt x="312" y="468"/>
                  </a:lnTo>
                  <a:lnTo>
                    <a:pt x="330" y="454"/>
                  </a:lnTo>
                  <a:lnTo>
                    <a:pt x="348" y="438"/>
                  </a:lnTo>
                  <a:lnTo>
                    <a:pt x="364" y="420"/>
                  </a:lnTo>
                  <a:lnTo>
                    <a:pt x="376" y="402"/>
                  </a:lnTo>
                  <a:lnTo>
                    <a:pt x="388" y="380"/>
                  </a:lnTo>
                  <a:lnTo>
                    <a:pt x="398" y="358"/>
                  </a:lnTo>
                  <a:lnTo>
                    <a:pt x="406" y="334"/>
                  </a:lnTo>
                  <a:lnTo>
                    <a:pt x="410" y="308"/>
                  </a:lnTo>
                  <a:lnTo>
                    <a:pt x="414" y="280"/>
                  </a:lnTo>
                  <a:lnTo>
                    <a:pt x="417" y="252"/>
                  </a:lnTo>
                  <a:lnTo>
                    <a:pt x="417" y="252"/>
                  </a:lnTo>
                  <a:lnTo>
                    <a:pt x="414" y="226"/>
                  </a:lnTo>
                  <a:lnTo>
                    <a:pt x="410" y="198"/>
                  </a:lnTo>
                  <a:lnTo>
                    <a:pt x="406" y="174"/>
                  </a:lnTo>
                  <a:lnTo>
                    <a:pt x="398" y="150"/>
                  </a:lnTo>
                  <a:lnTo>
                    <a:pt x="390" y="128"/>
                  </a:lnTo>
                  <a:lnTo>
                    <a:pt x="378" y="108"/>
                  </a:lnTo>
                  <a:lnTo>
                    <a:pt x="366" y="88"/>
                  </a:lnTo>
                  <a:lnTo>
                    <a:pt x="352" y="70"/>
                  </a:lnTo>
                  <a:lnTo>
                    <a:pt x="336" y="54"/>
                  </a:lnTo>
                  <a:lnTo>
                    <a:pt x="318" y="40"/>
                  </a:lnTo>
                  <a:lnTo>
                    <a:pt x="300" y="28"/>
                  </a:lnTo>
                  <a:lnTo>
                    <a:pt x="278" y="18"/>
                  </a:lnTo>
                  <a:lnTo>
                    <a:pt x="258" y="10"/>
                  </a:lnTo>
                  <a:lnTo>
                    <a:pt x="236" y="6"/>
                  </a:lnTo>
                  <a:lnTo>
                    <a:pt x="212" y="2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506"/>
                  </a:lnTo>
                  <a:lnTo>
                    <a:pt x="166" y="506"/>
                  </a:lnTo>
                  <a:close/>
                  <a:moveTo>
                    <a:pt x="94" y="72"/>
                  </a:moveTo>
                  <a:lnTo>
                    <a:pt x="180" y="72"/>
                  </a:lnTo>
                  <a:lnTo>
                    <a:pt x="180" y="72"/>
                  </a:lnTo>
                  <a:lnTo>
                    <a:pt x="196" y="74"/>
                  </a:lnTo>
                  <a:lnTo>
                    <a:pt x="210" y="76"/>
                  </a:lnTo>
                  <a:lnTo>
                    <a:pt x="222" y="80"/>
                  </a:lnTo>
                  <a:lnTo>
                    <a:pt x="236" y="86"/>
                  </a:lnTo>
                  <a:lnTo>
                    <a:pt x="246" y="92"/>
                  </a:lnTo>
                  <a:lnTo>
                    <a:pt x="258" y="102"/>
                  </a:lnTo>
                  <a:lnTo>
                    <a:pt x="268" y="112"/>
                  </a:lnTo>
                  <a:lnTo>
                    <a:pt x="278" y="122"/>
                  </a:lnTo>
                  <a:lnTo>
                    <a:pt x="286" y="134"/>
                  </a:lnTo>
                  <a:lnTo>
                    <a:pt x="294" y="148"/>
                  </a:lnTo>
                  <a:lnTo>
                    <a:pt x="300" y="162"/>
                  </a:lnTo>
                  <a:lnTo>
                    <a:pt x="306" y="178"/>
                  </a:lnTo>
                  <a:lnTo>
                    <a:pt x="310" y="196"/>
                  </a:lnTo>
                  <a:lnTo>
                    <a:pt x="312" y="214"/>
                  </a:lnTo>
                  <a:lnTo>
                    <a:pt x="314" y="232"/>
                  </a:lnTo>
                  <a:lnTo>
                    <a:pt x="316" y="250"/>
                  </a:lnTo>
                  <a:lnTo>
                    <a:pt x="316" y="250"/>
                  </a:lnTo>
                  <a:lnTo>
                    <a:pt x="314" y="270"/>
                  </a:lnTo>
                  <a:lnTo>
                    <a:pt x="312" y="290"/>
                  </a:lnTo>
                  <a:lnTo>
                    <a:pt x="310" y="308"/>
                  </a:lnTo>
                  <a:lnTo>
                    <a:pt x="304" y="326"/>
                  </a:lnTo>
                  <a:lnTo>
                    <a:pt x="300" y="342"/>
                  </a:lnTo>
                  <a:lnTo>
                    <a:pt x="292" y="356"/>
                  </a:lnTo>
                  <a:lnTo>
                    <a:pt x="284" y="370"/>
                  </a:lnTo>
                  <a:lnTo>
                    <a:pt x="276" y="382"/>
                  </a:lnTo>
                  <a:lnTo>
                    <a:pt x="266" y="394"/>
                  </a:lnTo>
                  <a:lnTo>
                    <a:pt x="254" y="404"/>
                  </a:lnTo>
                  <a:lnTo>
                    <a:pt x="242" y="412"/>
                  </a:lnTo>
                  <a:lnTo>
                    <a:pt x="230" y="420"/>
                  </a:lnTo>
                  <a:lnTo>
                    <a:pt x="216" y="424"/>
                  </a:lnTo>
                  <a:lnTo>
                    <a:pt x="202" y="428"/>
                  </a:lnTo>
                  <a:lnTo>
                    <a:pt x="186" y="432"/>
                  </a:lnTo>
                  <a:lnTo>
                    <a:pt x="170" y="432"/>
                  </a:lnTo>
                  <a:lnTo>
                    <a:pt x="94" y="432"/>
                  </a:lnTo>
                  <a:lnTo>
                    <a:pt x="94" y="72"/>
                  </a:lnTo>
                  <a:close/>
                  <a:moveTo>
                    <a:pt x="807" y="430"/>
                  </a:moveTo>
                  <a:lnTo>
                    <a:pt x="807" y="262"/>
                  </a:lnTo>
                  <a:lnTo>
                    <a:pt x="807" y="262"/>
                  </a:lnTo>
                  <a:lnTo>
                    <a:pt x="805" y="220"/>
                  </a:lnTo>
                  <a:lnTo>
                    <a:pt x="803" y="204"/>
                  </a:lnTo>
                  <a:lnTo>
                    <a:pt x="799" y="192"/>
                  </a:lnTo>
                  <a:lnTo>
                    <a:pt x="793" y="180"/>
                  </a:lnTo>
                  <a:lnTo>
                    <a:pt x="787" y="170"/>
                  </a:lnTo>
                  <a:lnTo>
                    <a:pt x="779" y="160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57" y="144"/>
                  </a:lnTo>
                  <a:lnTo>
                    <a:pt x="747" y="140"/>
                  </a:lnTo>
                  <a:lnTo>
                    <a:pt x="735" y="134"/>
                  </a:lnTo>
                  <a:lnTo>
                    <a:pt x="723" y="132"/>
                  </a:lnTo>
                  <a:lnTo>
                    <a:pt x="693" y="126"/>
                  </a:lnTo>
                  <a:lnTo>
                    <a:pt x="655" y="124"/>
                  </a:lnTo>
                  <a:lnTo>
                    <a:pt x="655" y="124"/>
                  </a:lnTo>
                  <a:lnTo>
                    <a:pt x="619" y="126"/>
                  </a:lnTo>
                  <a:lnTo>
                    <a:pt x="587" y="132"/>
                  </a:lnTo>
                  <a:lnTo>
                    <a:pt x="573" y="136"/>
                  </a:lnTo>
                  <a:lnTo>
                    <a:pt x="559" y="140"/>
                  </a:lnTo>
                  <a:lnTo>
                    <a:pt x="535" y="154"/>
                  </a:lnTo>
                  <a:lnTo>
                    <a:pt x="535" y="154"/>
                  </a:lnTo>
                  <a:lnTo>
                    <a:pt x="515" y="170"/>
                  </a:lnTo>
                  <a:lnTo>
                    <a:pt x="507" y="178"/>
                  </a:lnTo>
                  <a:lnTo>
                    <a:pt x="501" y="186"/>
                  </a:lnTo>
                  <a:lnTo>
                    <a:pt x="495" y="196"/>
                  </a:lnTo>
                  <a:lnTo>
                    <a:pt x="491" y="206"/>
                  </a:lnTo>
                  <a:lnTo>
                    <a:pt x="485" y="232"/>
                  </a:lnTo>
                  <a:lnTo>
                    <a:pt x="557" y="242"/>
                  </a:lnTo>
                  <a:lnTo>
                    <a:pt x="557" y="242"/>
                  </a:lnTo>
                  <a:lnTo>
                    <a:pt x="561" y="228"/>
                  </a:lnTo>
                  <a:lnTo>
                    <a:pt x="567" y="216"/>
                  </a:lnTo>
                  <a:lnTo>
                    <a:pt x="575" y="206"/>
                  </a:lnTo>
                  <a:lnTo>
                    <a:pt x="585" y="198"/>
                  </a:lnTo>
                  <a:lnTo>
                    <a:pt x="597" y="192"/>
                  </a:lnTo>
                  <a:lnTo>
                    <a:pt x="611" y="188"/>
                  </a:lnTo>
                  <a:lnTo>
                    <a:pt x="627" y="184"/>
                  </a:lnTo>
                  <a:lnTo>
                    <a:pt x="645" y="184"/>
                  </a:lnTo>
                  <a:lnTo>
                    <a:pt x="645" y="184"/>
                  </a:lnTo>
                  <a:lnTo>
                    <a:pt x="663" y="184"/>
                  </a:lnTo>
                  <a:lnTo>
                    <a:pt x="679" y="188"/>
                  </a:lnTo>
                  <a:lnTo>
                    <a:pt x="693" y="192"/>
                  </a:lnTo>
                  <a:lnTo>
                    <a:pt x="703" y="198"/>
                  </a:lnTo>
                  <a:lnTo>
                    <a:pt x="713" y="206"/>
                  </a:lnTo>
                  <a:lnTo>
                    <a:pt x="719" y="216"/>
                  </a:lnTo>
                  <a:lnTo>
                    <a:pt x="723" y="228"/>
                  </a:lnTo>
                  <a:lnTo>
                    <a:pt x="723" y="242"/>
                  </a:lnTo>
                  <a:lnTo>
                    <a:pt x="723" y="270"/>
                  </a:lnTo>
                  <a:lnTo>
                    <a:pt x="723" y="270"/>
                  </a:lnTo>
                  <a:lnTo>
                    <a:pt x="701" y="270"/>
                  </a:lnTo>
                  <a:lnTo>
                    <a:pt x="701" y="270"/>
                  </a:lnTo>
                  <a:lnTo>
                    <a:pt x="649" y="272"/>
                  </a:lnTo>
                  <a:lnTo>
                    <a:pt x="625" y="274"/>
                  </a:lnTo>
                  <a:lnTo>
                    <a:pt x="603" y="278"/>
                  </a:lnTo>
                  <a:lnTo>
                    <a:pt x="581" y="282"/>
                  </a:lnTo>
                  <a:lnTo>
                    <a:pt x="563" y="288"/>
                  </a:lnTo>
                  <a:lnTo>
                    <a:pt x="547" y="294"/>
                  </a:lnTo>
                  <a:lnTo>
                    <a:pt x="531" y="302"/>
                  </a:lnTo>
                  <a:lnTo>
                    <a:pt x="517" y="312"/>
                  </a:lnTo>
                  <a:lnTo>
                    <a:pt x="505" y="320"/>
                  </a:lnTo>
                  <a:lnTo>
                    <a:pt x="495" y="332"/>
                  </a:lnTo>
                  <a:lnTo>
                    <a:pt x="487" y="344"/>
                  </a:lnTo>
                  <a:lnTo>
                    <a:pt x="481" y="356"/>
                  </a:lnTo>
                  <a:lnTo>
                    <a:pt x="477" y="368"/>
                  </a:lnTo>
                  <a:lnTo>
                    <a:pt x="473" y="384"/>
                  </a:lnTo>
                  <a:lnTo>
                    <a:pt x="473" y="398"/>
                  </a:lnTo>
                  <a:lnTo>
                    <a:pt x="473" y="398"/>
                  </a:lnTo>
                  <a:lnTo>
                    <a:pt x="473" y="412"/>
                  </a:lnTo>
                  <a:lnTo>
                    <a:pt x="475" y="424"/>
                  </a:lnTo>
                  <a:lnTo>
                    <a:pt x="479" y="434"/>
                  </a:lnTo>
                  <a:lnTo>
                    <a:pt x="481" y="446"/>
                  </a:lnTo>
                  <a:lnTo>
                    <a:pt x="487" y="456"/>
                  </a:lnTo>
                  <a:lnTo>
                    <a:pt x="493" y="466"/>
                  </a:lnTo>
                  <a:lnTo>
                    <a:pt x="507" y="482"/>
                  </a:lnTo>
                  <a:lnTo>
                    <a:pt x="525" y="496"/>
                  </a:lnTo>
                  <a:lnTo>
                    <a:pt x="547" y="506"/>
                  </a:lnTo>
                  <a:lnTo>
                    <a:pt x="571" y="512"/>
                  </a:lnTo>
                  <a:lnTo>
                    <a:pt x="597" y="514"/>
                  </a:lnTo>
                  <a:lnTo>
                    <a:pt x="597" y="514"/>
                  </a:lnTo>
                  <a:lnTo>
                    <a:pt x="623" y="512"/>
                  </a:lnTo>
                  <a:lnTo>
                    <a:pt x="647" y="506"/>
                  </a:lnTo>
                  <a:lnTo>
                    <a:pt x="669" y="496"/>
                  </a:lnTo>
                  <a:lnTo>
                    <a:pt x="679" y="490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99" y="474"/>
                  </a:lnTo>
                  <a:lnTo>
                    <a:pt x="707" y="462"/>
                  </a:lnTo>
                  <a:lnTo>
                    <a:pt x="715" y="450"/>
                  </a:lnTo>
                  <a:lnTo>
                    <a:pt x="723" y="430"/>
                  </a:lnTo>
                  <a:lnTo>
                    <a:pt x="723" y="430"/>
                  </a:lnTo>
                  <a:lnTo>
                    <a:pt x="727" y="472"/>
                  </a:lnTo>
                  <a:lnTo>
                    <a:pt x="731" y="488"/>
                  </a:lnTo>
                  <a:lnTo>
                    <a:pt x="737" y="506"/>
                  </a:lnTo>
                  <a:lnTo>
                    <a:pt x="817" y="506"/>
                  </a:lnTo>
                  <a:lnTo>
                    <a:pt x="817" y="506"/>
                  </a:lnTo>
                  <a:lnTo>
                    <a:pt x="809" y="468"/>
                  </a:lnTo>
                  <a:lnTo>
                    <a:pt x="807" y="448"/>
                  </a:lnTo>
                  <a:lnTo>
                    <a:pt x="807" y="430"/>
                  </a:lnTo>
                  <a:lnTo>
                    <a:pt x="807" y="430"/>
                  </a:lnTo>
                  <a:close/>
                  <a:moveTo>
                    <a:pt x="723" y="350"/>
                  </a:moveTo>
                  <a:lnTo>
                    <a:pt x="723" y="350"/>
                  </a:lnTo>
                  <a:lnTo>
                    <a:pt x="721" y="372"/>
                  </a:lnTo>
                  <a:lnTo>
                    <a:pt x="717" y="392"/>
                  </a:lnTo>
                  <a:lnTo>
                    <a:pt x="707" y="408"/>
                  </a:lnTo>
                  <a:lnTo>
                    <a:pt x="697" y="424"/>
                  </a:lnTo>
                  <a:lnTo>
                    <a:pt x="683" y="434"/>
                  </a:lnTo>
                  <a:lnTo>
                    <a:pt x="665" y="444"/>
                  </a:lnTo>
                  <a:lnTo>
                    <a:pt x="647" y="448"/>
                  </a:lnTo>
                  <a:lnTo>
                    <a:pt x="627" y="450"/>
                  </a:lnTo>
                  <a:lnTo>
                    <a:pt x="627" y="450"/>
                  </a:lnTo>
                  <a:lnTo>
                    <a:pt x="611" y="450"/>
                  </a:lnTo>
                  <a:lnTo>
                    <a:pt x="599" y="446"/>
                  </a:lnTo>
                  <a:lnTo>
                    <a:pt x="587" y="442"/>
                  </a:lnTo>
                  <a:lnTo>
                    <a:pt x="577" y="436"/>
                  </a:lnTo>
                  <a:lnTo>
                    <a:pt x="571" y="428"/>
                  </a:lnTo>
                  <a:lnTo>
                    <a:pt x="565" y="418"/>
                  </a:lnTo>
                  <a:lnTo>
                    <a:pt x="561" y="406"/>
                  </a:lnTo>
                  <a:lnTo>
                    <a:pt x="561" y="394"/>
                  </a:lnTo>
                  <a:lnTo>
                    <a:pt x="561" y="394"/>
                  </a:lnTo>
                  <a:lnTo>
                    <a:pt x="561" y="384"/>
                  </a:lnTo>
                  <a:lnTo>
                    <a:pt x="563" y="376"/>
                  </a:lnTo>
                  <a:lnTo>
                    <a:pt x="567" y="368"/>
                  </a:lnTo>
                  <a:lnTo>
                    <a:pt x="571" y="360"/>
                  </a:lnTo>
                  <a:lnTo>
                    <a:pt x="577" y="352"/>
                  </a:lnTo>
                  <a:lnTo>
                    <a:pt x="583" y="346"/>
                  </a:lnTo>
                  <a:lnTo>
                    <a:pt x="591" y="340"/>
                  </a:lnTo>
                  <a:lnTo>
                    <a:pt x="601" y="336"/>
                  </a:lnTo>
                  <a:lnTo>
                    <a:pt x="601" y="336"/>
                  </a:lnTo>
                  <a:lnTo>
                    <a:pt x="625" y="328"/>
                  </a:lnTo>
                  <a:lnTo>
                    <a:pt x="655" y="322"/>
                  </a:lnTo>
                  <a:lnTo>
                    <a:pt x="685" y="318"/>
                  </a:lnTo>
                  <a:lnTo>
                    <a:pt x="719" y="316"/>
                  </a:lnTo>
                  <a:lnTo>
                    <a:pt x="723" y="316"/>
                  </a:lnTo>
                  <a:lnTo>
                    <a:pt x="723" y="350"/>
                  </a:lnTo>
                  <a:close/>
                  <a:moveTo>
                    <a:pt x="1209" y="132"/>
                  </a:moveTo>
                  <a:lnTo>
                    <a:pt x="1125" y="132"/>
                  </a:lnTo>
                  <a:lnTo>
                    <a:pt x="1125" y="312"/>
                  </a:lnTo>
                  <a:lnTo>
                    <a:pt x="1125" y="312"/>
                  </a:lnTo>
                  <a:lnTo>
                    <a:pt x="1125" y="338"/>
                  </a:lnTo>
                  <a:lnTo>
                    <a:pt x="1123" y="358"/>
                  </a:lnTo>
                  <a:lnTo>
                    <a:pt x="1119" y="374"/>
                  </a:lnTo>
                  <a:lnTo>
                    <a:pt x="1115" y="390"/>
                  </a:lnTo>
                  <a:lnTo>
                    <a:pt x="1115" y="390"/>
                  </a:lnTo>
                  <a:lnTo>
                    <a:pt x="1109" y="400"/>
                  </a:lnTo>
                  <a:lnTo>
                    <a:pt x="1101" y="410"/>
                  </a:lnTo>
                  <a:lnTo>
                    <a:pt x="1093" y="420"/>
                  </a:lnTo>
                  <a:lnTo>
                    <a:pt x="1085" y="428"/>
                  </a:lnTo>
                  <a:lnTo>
                    <a:pt x="1075" y="434"/>
                  </a:lnTo>
                  <a:lnTo>
                    <a:pt x="1063" y="438"/>
                  </a:lnTo>
                  <a:lnTo>
                    <a:pt x="1053" y="440"/>
                  </a:lnTo>
                  <a:lnTo>
                    <a:pt x="1041" y="442"/>
                  </a:lnTo>
                  <a:lnTo>
                    <a:pt x="1041" y="442"/>
                  </a:lnTo>
                  <a:lnTo>
                    <a:pt x="1029" y="440"/>
                  </a:lnTo>
                  <a:lnTo>
                    <a:pt x="1019" y="438"/>
                  </a:lnTo>
                  <a:lnTo>
                    <a:pt x="1009" y="432"/>
                  </a:lnTo>
                  <a:lnTo>
                    <a:pt x="1003" y="426"/>
                  </a:lnTo>
                  <a:lnTo>
                    <a:pt x="997" y="416"/>
                  </a:lnTo>
                  <a:lnTo>
                    <a:pt x="993" y="404"/>
                  </a:lnTo>
                  <a:lnTo>
                    <a:pt x="989" y="392"/>
                  </a:lnTo>
                  <a:lnTo>
                    <a:pt x="989" y="376"/>
                  </a:lnTo>
                  <a:lnTo>
                    <a:pt x="989" y="132"/>
                  </a:lnTo>
                  <a:lnTo>
                    <a:pt x="903" y="132"/>
                  </a:lnTo>
                  <a:lnTo>
                    <a:pt x="903" y="394"/>
                  </a:lnTo>
                  <a:lnTo>
                    <a:pt x="903" y="394"/>
                  </a:lnTo>
                  <a:lnTo>
                    <a:pt x="905" y="420"/>
                  </a:lnTo>
                  <a:lnTo>
                    <a:pt x="909" y="444"/>
                  </a:lnTo>
                  <a:lnTo>
                    <a:pt x="919" y="466"/>
                  </a:lnTo>
                  <a:lnTo>
                    <a:pt x="931" y="482"/>
                  </a:lnTo>
                  <a:lnTo>
                    <a:pt x="939" y="490"/>
                  </a:lnTo>
                  <a:lnTo>
                    <a:pt x="947" y="496"/>
                  </a:lnTo>
                  <a:lnTo>
                    <a:pt x="965" y="506"/>
                  </a:lnTo>
                  <a:lnTo>
                    <a:pt x="987" y="512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35" y="512"/>
                  </a:lnTo>
                  <a:lnTo>
                    <a:pt x="1055" y="508"/>
                  </a:lnTo>
                  <a:lnTo>
                    <a:pt x="1075" y="498"/>
                  </a:lnTo>
                  <a:lnTo>
                    <a:pt x="1091" y="486"/>
                  </a:lnTo>
                  <a:lnTo>
                    <a:pt x="1091" y="486"/>
                  </a:lnTo>
                  <a:lnTo>
                    <a:pt x="1105" y="476"/>
                  </a:lnTo>
                  <a:lnTo>
                    <a:pt x="1115" y="462"/>
                  </a:lnTo>
                  <a:lnTo>
                    <a:pt x="1123" y="446"/>
                  </a:lnTo>
                  <a:lnTo>
                    <a:pt x="1131" y="426"/>
                  </a:lnTo>
                  <a:lnTo>
                    <a:pt x="1131" y="506"/>
                  </a:lnTo>
                  <a:lnTo>
                    <a:pt x="1209" y="506"/>
                  </a:lnTo>
                  <a:lnTo>
                    <a:pt x="1209" y="132"/>
                  </a:lnTo>
                  <a:close/>
                  <a:moveTo>
                    <a:pt x="1620" y="62"/>
                  </a:moveTo>
                  <a:lnTo>
                    <a:pt x="1620" y="62"/>
                  </a:lnTo>
                  <a:lnTo>
                    <a:pt x="1604" y="62"/>
                  </a:lnTo>
                  <a:lnTo>
                    <a:pt x="1588" y="66"/>
                  </a:lnTo>
                  <a:lnTo>
                    <a:pt x="1574" y="70"/>
                  </a:lnTo>
                  <a:lnTo>
                    <a:pt x="1562" y="78"/>
                  </a:lnTo>
                  <a:lnTo>
                    <a:pt x="1552" y="88"/>
                  </a:lnTo>
                  <a:lnTo>
                    <a:pt x="1544" y="100"/>
                  </a:lnTo>
                  <a:lnTo>
                    <a:pt x="1536" y="114"/>
                  </a:lnTo>
                  <a:lnTo>
                    <a:pt x="1530" y="132"/>
                  </a:lnTo>
                  <a:lnTo>
                    <a:pt x="1530" y="132"/>
                  </a:lnTo>
                  <a:lnTo>
                    <a:pt x="1492" y="126"/>
                  </a:lnTo>
                  <a:lnTo>
                    <a:pt x="1458" y="124"/>
                  </a:lnTo>
                  <a:lnTo>
                    <a:pt x="1458" y="124"/>
                  </a:lnTo>
                  <a:lnTo>
                    <a:pt x="1424" y="126"/>
                  </a:lnTo>
                  <a:lnTo>
                    <a:pt x="1394" y="132"/>
                  </a:lnTo>
                  <a:lnTo>
                    <a:pt x="1368" y="142"/>
                  </a:lnTo>
                  <a:lnTo>
                    <a:pt x="1356" y="148"/>
                  </a:lnTo>
                  <a:lnTo>
                    <a:pt x="1344" y="156"/>
                  </a:lnTo>
                  <a:lnTo>
                    <a:pt x="1336" y="162"/>
                  </a:lnTo>
                  <a:lnTo>
                    <a:pt x="1328" y="172"/>
                  </a:lnTo>
                  <a:lnTo>
                    <a:pt x="1320" y="180"/>
                  </a:lnTo>
                  <a:lnTo>
                    <a:pt x="1314" y="190"/>
                  </a:lnTo>
                  <a:lnTo>
                    <a:pt x="1310" y="202"/>
                  </a:lnTo>
                  <a:lnTo>
                    <a:pt x="1306" y="212"/>
                  </a:lnTo>
                  <a:lnTo>
                    <a:pt x="1304" y="226"/>
                  </a:lnTo>
                  <a:lnTo>
                    <a:pt x="1304" y="238"/>
                  </a:lnTo>
                  <a:lnTo>
                    <a:pt x="1304" y="238"/>
                  </a:lnTo>
                  <a:lnTo>
                    <a:pt x="1304" y="252"/>
                  </a:lnTo>
                  <a:lnTo>
                    <a:pt x="1306" y="264"/>
                  </a:lnTo>
                  <a:lnTo>
                    <a:pt x="1310" y="274"/>
                  </a:lnTo>
                  <a:lnTo>
                    <a:pt x="1316" y="286"/>
                  </a:lnTo>
                  <a:lnTo>
                    <a:pt x="1322" y="296"/>
                  </a:lnTo>
                  <a:lnTo>
                    <a:pt x="1332" y="304"/>
                  </a:lnTo>
                  <a:lnTo>
                    <a:pt x="1342" y="314"/>
                  </a:lnTo>
                  <a:lnTo>
                    <a:pt x="1356" y="324"/>
                  </a:lnTo>
                  <a:lnTo>
                    <a:pt x="1356" y="324"/>
                  </a:lnTo>
                  <a:lnTo>
                    <a:pt x="1340" y="332"/>
                  </a:lnTo>
                  <a:lnTo>
                    <a:pt x="1328" y="340"/>
                  </a:lnTo>
                  <a:lnTo>
                    <a:pt x="1318" y="348"/>
                  </a:lnTo>
                  <a:lnTo>
                    <a:pt x="1310" y="358"/>
                  </a:lnTo>
                  <a:lnTo>
                    <a:pt x="1304" y="368"/>
                  </a:lnTo>
                  <a:lnTo>
                    <a:pt x="1300" y="378"/>
                  </a:lnTo>
                  <a:lnTo>
                    <a:pt x="1296" y="390"/>
                  </a:lnTo>
                  <a:lnTo>
                    <a:pt x="1296" y="402"/>
                  </a:lnTo>
                  <a:lnTo>
                    <a:pt x="1296" y="402"/>
                  </a:lnTo>
                  <a:lnTo>
                    <a:pt x="1298" y="418"/>
                  </a:lnTo>
                  <a:lnTo>
                    <a:pt x="1304" y="432"/>
                  </a:lnTo>
                  <a:lnTo>
                    <a:pt x="1314" y="448"/>
                  </a:lnTo>
                  <a:lnTo>
                    <a:pt x="1330" y="464"/>
                  </a:lnTo>
                  <a:lnTo>
                    <a:pt x="1330" y="464"/>
                  </a:lnTo>
                  <a:lnTo>
                    <a:pt x="1316" y="472"/>
                  </a:lnTo>
                  <a:lnTo>
                    <a:pt x="1304" y="480"/>
                  </a:lnTo>
                  <a:lnTo>
                    <a:pt x="1296" y="488"/>
                  </a:lnTo>
                  <a:lnTo>
                    <a:pt x="1288" y="496"/>
                  </a:lnTo>
                  <a:lnTo>
                    <a:pt x="1282" y="506"/>
                  </a:lnTo>
                  <a:lnTo>
                    <a:pt x="1278" y="516"/>
                  </a:lnTo>
                  <a:lnTo>
                    <a:pt x="1276" y="526"/>
                  </a:lnTo>
                  <a:lnTo>
                    <a:pt x="1276" y="540"/>
                  </a:lnTo>
                  <a:lnTo>
                    <a:pt x="1276" y="540"/>
                  </a:lnTo>
                  <a:lnTo>
                    <a:pt x="1276" y="552"/>
                  </a:lnTo>
                  <a:lnTo>
                    <a:pt x="1278" y="562"/>
                  </a:lnTo>
                  <a:lnTo>
                    <a:pt x="1282" y="574"/>
                  </a:lnTo>
                  <a:lnTo>
                    <a:pt x="1288" y="584"/>
                  </a:lnTo>
                  <a:lnTo>
                    <a:pt x="1294" y="592"/>
                  </a:lnTo>
                  <a:lnTo>
                    <a:pt x="1302" y="600"/>
                  </a:lnTo>
                  <a:lnTo>
                    <a:pt x="1310" y="608"/>
                  </a:lnTo>
                  <a:lnTo>
                    <a:pt x="1322" y="616"/>
                  </a:lnTo>
                  <a:lnTo>
                    <a:pt x="1334" y="622"/>
                  </a:lnTo>
                  <a:lnTo>
                    <a:pt x="1348" y="626"/>
                  </a:lnTo>
                  <a:lnTo>
                    <a:pt x="1378" y="634"/>
                  </a:lnTo>
                  <a:lnTo>
                    <a:pt x="1416" y="640"/>
                  </a:lnTo>
                  <a:lnTo>
                    <a:pt x="1458" y="640"/>
                  </a:lnTo>
                  <a:lnTo>
                    <a:pt x="1458" y="640"/>
                  </a:lnTo>
                  <a:lnTo>
                    <a:pt x="1500" y="638"/>
                  </a:lnTo>
                  <a:lnTo>
                    <a:pt x="1520" y="636"/>
                  </a:lnTo>
                  <a:lnTo>
                    <a:pt x="1538" y="632"/>
                  </a:lnTo>
                  <a:lnTo>
                    <a:pt x="1556" y="628"/>
                  </a:lnTo>
                  <a:lnTo>
                    <a:pt x="1572" y="622"/>
                  </a:lnTo>
                  <a:lnTo>
                    <a:pt x="1586" y="616"/>
                  </a:lnTo>
                  <a:lnTo>
                    <a:pt x="1600" y="608"/>
                  </a:lnTo>
                  <a:lnTo>
                    <a:pt x="1612" y="600"/>
                  </a:lnTo>
                  <a:lnTo>
                    <a:pt x="1622" y="590"/>
                  </a:lnTo>
                  <a:lnTo>
                    <a:pt x="1632" y="580"/>
                  </a:lnTo>
                  <a:lnTo>
                    <a:pt x="1638" y="570"/>
                  </a:lnTo>
                  <a:lnTo>
                    <a:pt x="1644" y="558"/>
                  </a:lnTo>
                  <a:lnTo>
                    <a:pt x="1650" y="544"/>
                  </a:lnTo>
                  <a:lnTo>
                    <a:pt x="1652" y="532"/>
                  </a:lnTo>
                  <a:lnTo>
                    <a:pt x="1652" y="518"/>
                  </a:lnTo>
                  <a:lnTo>
                    <a:pt x="1652" y="518"/>
                  </a:lnTo>
                  <a:lnTo>
                    <a:pt x="1650" y="496"/>
                  </a:lnTo>
                  <a:lnTo>
                    <a:pt x="1644" y="476"/>
                  </a:lnTo>
                  <a:lnTo>
                    <a:pt x="1634" y="458"/>
                  </a:lnTo>
                  <a:lnTo>
                    <a:pt x="1618" y="444"/>
                  </a:lnTo>
                  <a:lnTo>
                    <a:pt x="1600" y="432"/>
                  </a:lnTo>
                  <a:lnTo>
                    <a:pt x="1580" y="422"/>
                  </a:lnTo>
                  <a:lnTo>
                    <a:pt x="1556" y="418"/>
                  </a:lnTo>
                  <a:lnTo>
                    <a:pt x="1530" y="416"/>
                  </a:lnTo>
                  <a:lnTo>
                    <a:pt x="1418" y="416"/>
                  </a:lnTo>
                  <a:lnTo>
                    <a:pt x="1418" y="416"/>
                  </a:lnTo>
                  <a:lnTo>
                    <a:pt x="1408" y="414"/>
                  </a:lnTo>
                  <a:lnTo>
                    <a:pt x="1398" y="412"/>
                  </a:lnTo>
                  <a:lnTo>
                    <a:pt x="1388" y="410"/>
                  </a:lnTo>
                  <a:lnTo>
                    <a:pt x="1382" y="406"/>
                  </a:lnTo>
                  <a:lnTo>
                    <a:pt x="1376" y="400"/>
                  </a:lnTo>
                  <a:lnTo>
                    <a:pt x="1372" y="394"/>
                  </a:lnTo>
                  <a:lnTo>
                    <a:pt x="1368" y="386"/>
                  </a:lnTo>
                  <a:lnTo>
                    <a:pt x="1368" y="378"/>
                  </a:lnTo>
                  <a:lnTo>
                    <a:pt x="1368" y="378"/>
                  </a:lnTo>
                  <a:lnTo>
                    <a:pt x="1370" y="366"/>
                  </a:lnTo>
                  <a:lnTo>
                    <a:pt x="1374" y="358"/>
                  </a:lnTo>
                  <a:lnTo>
                    <a:pt x="1382" y="350"/>
                  </a:lnTo>
                  <a:lnTo>
                    <a:pt x="1394" y="342"/>
                  </a:lnTo>
                  <a:lnTo>
                    <a:pt x="1394" y="342"/>
                  </a:lnTo>
                  <a:lnTo>
                    <a:pt x="1432" y="350"/>
                  </a:lnTo>
                  <a:lnTo>
                    <a:pt x="1448" y="352"/>
                  </a:lnTo>
                  <a:lnTo>
                    <a:pt x="1464" y="352"/>
                  </a:lnTo>
                  <a:lnTo>
                    <a:pt x="1464" y="352"/>
                  </a:lnTo>
                  <a:lnTo>
                    <a:pt x="1496" y="350"/>
                  </a:lnTo>
                  <a:lnTo>
                    <a:pt x="1526" y="344"/>
                  </a:lnTo>
                  <a:lnTo>
                    <a:pt x="1552" y="334"/>
                  </a:lnTo>
                  <a:lnTo>
                    <a:pt x="1562" y="326"/>
                  </a:lnTo>
                  <a:lnTo>
                    <a:pt x="1574" y="320"/>
                  </a:lnTo>
                  <a:lnTo>
                    <a:pt x="1582" y="312"/>
                  </a:lnTo>
                  <a:lnTo>
                    <a:pt x="1590" y="302"/>
                  </a:lnTo>
                  <a:lnTo>
                    <a:pt x="1598" y="294"/>
                  </a:lnTo>
                  <a:lnTo>
                    <a:pt x="1604" y="284"/>
                  </a:lnTo>
                  <a:lnTo>
                    <a:pt x="1608" y="272"/>
                  </a:lnTo>
                  <a:lnTo>
                    <a:pt x="1612" y="260"/>
                  </a:lnTo>
                  <a:lnTo>
                    <a:pt x="1614" y="248"/>
                  </a:lnTo>
                  <a:lnTo>
                    <a:pt x="1616" y="236"/>
                  </a:lnTo>
                  <a:lnTo>
                    <a:pt x="1616" y="236"/>
                  </a:lnTo>
                  <a:lnTo>
                    <a:pt x="1614" y="226"/>
                  </a:lnTo>
                  <a:lnTo>
                    <a:pt x="1612" y="214"/>
                  </a:lnTo>
                  <a:lnTo>
                    <a:pt x="1610" y="204"/>
                  </a:lnTo>
                  <a:lnTo>
                    <a:pt x="1606" y="194"/>
                  </a:lnTo>
                  <a:lnTo>
                    <a:pt x="1600" y="186"/>
                  </a:lnTo>
                  <a:lnTo>
                    <a:pt x="1592" y="176"/>
                  </a:lnTo>
                  <a:lnTo>
                    <a:pt x="1572" y="156"/>
                  </a:lnTo>
                  <a:lnTo>
                    <a:pt x="1572" y="156"/>
                  </a:lnTo>
                  <a:lnTo>
                    <a:pt x="1582" y="140"/>
                  </a:lnTo>
                  <a:lnTo>
                    <a:pt x="1586" y="136"/>
                  </a:lnTo>
                  <a:lnTo>
                    <a:pt x="1592" y="132"/>
                  </a:lnTo>
                  <a:lnTo>
                    <a:pt x="1598" y="128"/>
                  </a:lnTo>
                  <a:lnTo>
                    <a:pt x="1606" y="126"/>
                  </a:lnTo>
                  <a:lnTo>
                    <a:pt x="1626" y="126"/>
                  </a:lnTo>
                  <a:lnTo>
                    <a:pt x="1652" y="126"/>
                  </a:lnTo>
                  <a:lnTo>
                    <a:pt x="1652" y="62"/>
                  </a:lnTo>
                  <a:lnTo>
                    <a:pt x="1620" y="62"/>
                  </a:lnTo>
                  <a:close/>
                  <a:moveTo>
                    <a:pt x="1528" y="242"/>
                  </a:moveTo>
                  <a:lnTo>
                    <a:pt x="1528" y="242"/>
                  </a:lnTo>
                  <a:lnTo>
                    <a:pt x="1528" y="254"/>
                  </a:lnTo>
                  <a:lnTo>
                    <a:pt x="1524" y="266"/>
                  </a:lnTo>
                  <a:lnTo>
                    <a:pt x="1518" y="276"/>
                  </a:lnTo>
                  <a:lnTo>
                    <a:pt x="1510" y="286"/>
                  </a:lnTo>
                  <a:lnTo>
                    <a:pt x="1500" y="292"/>
                  </a:lnTo>
                  <a:lnTo>
                    <a:pt x="1490" y="298"/>
                  </a:lnTo>
                  <a:lnTo>
                    <a:pt x="1476" y="300"/>
                  </a:lnTo>
                  <a:lnTo>
                    <a:pt x="1460" y="302"/>
                  </a:lnTo>
                  <a:lnTo>
                    <a:pt x="1460" y="302"/>
                  </a:lnTo>
                  <a:lnTo>
                    <a:pt x="1446" y="300"/>
                  </a:lnTo>
                  <a:lnTo>
                    <a:pt x="1432" y="298"/>
                  </a:lnTo>
                  <a:lnTo>
                    <a:pt x="1420" y="292"/>
                  </a:lnTo>
                  <a:lnTo>
                    <a:pt x="1410" y="284"/>
                  </a:lnTo>
                  <a:lnTo>
                    <a:pt x="1402" y="276"/>
                  </a:lnTo>
                  <a:lnTo>
                    <a:pt x="1396" y="266"/>
                  </a:lnTo>
                  <a:lnTo>
                    <a:pt x="1392" y="254"/>
                  </a:lnTo>
                  <a:lnTo>
                    <a:pt x="1392" y="240"/>
                  </a:lnTo>
                  <a:lnTo>
                    <a:pt x="1392" y="240"/>
                  </a:lnTo>
                  <a:lnTo>
                    <a:pt x="1392" y="226"/>
                  </a:lnTo>
                  <a:lnTo>
                    <a:pt x="1396" y="214"/>
                  </a:lnTo>
                  <a:lnTo>
                    <a:pt x="1402" y="204"/>
                  </a:lnTo>
                  <a:lnTo>
                    <a:pt x="1410" y="194"/>
                  </a:lnTo>
                  <a:lnTo>
                    <a:pt x="1420" y="188"/>
                  </a:lnTo>
                  <a:lnTo>
                    <a:pt x="1434" y="182"/>
                  </a:lnTo>
                  <a:lnTo>
                    <a:pt x="1446" y="178"/>
                  </a:lnTo>
                  <a:lnTo>
                    <a:pt x="1462" y="178"/>
                  </a:lnTo>
                  <a:lnTo>
                    <a:pt x="1462" y="178"/>
                  </a:lnTo>
                  <a:lnTo>
                    <a:pt x="1476" y="178"/>
                  </a:lnTo>
                  <a:lnTo>
                    <a:pt x="1490" y="182"/>
                  </a:lnTo>
                  <a:lnTo>
                    <a:pt x="1500" y="186"/>
                  </a:lnTo>
                  <a:lnTo>
                    <a:pt x="1510" y="192"/>
                  </a:lnTo>
                  <a:lnTo>
                    <a:pt x="1518" y="202"/>
                  </a:lnTo>
                  <a:lnTo>
                    <a:pt x="1524" y="212"/>
                  </a:lnTo>
                  <a:lnTo>
                    <a:pt x="1526" y="224"/>
                  </a:lnTo>
                  <a:lnTo>
                    <a:pt x="1528" y="238"/>
                  </a:lnTo>
                  <a:lnTo>
                    <a:pt x="1528" y="238"/>
                  </a:lnTo>
                  <a:lnTo>
                    <a:pt x="1528" y="242"/>
                  </a:lnTo>
                  <a:lnTo>
                    <a:pt x="1528" y="242"/>
                  </a:lnTo>
                  <a:close/>
                  <a:moveTo>
                    <a:pt x="1428" y="496"/>
                  </a:moveTo>
                  <a:lnTo>
                    <a:pt x="1518" y="496"/>
                  </a:lnTo>
                  <a:lnTo>
                    <a:pt x="1518" y="496"/>
                  </a:lnTo>
                  <a:lnTo>
                    <a:pt x="1530" y="496"/>
                  </a:lnTo>
                  <a:lnTo>
                    <a:pt x="1540" y="498"/>
                  </a:lnTo>
                  <a:lnTo>
                    <a:pt x="1550" y="502"/>
                  </a:lnTo>
                  <a:lnTo>
                    <a:pt x="1558" y="506"/>
                  </a:lnTo>
                  <a:lnTo>
                    <a:pt x="1564" y="512"/>
                  </a:lnTo>
                  <a:lnTo>
                    <a:pt x="1568" y="518"/>
                  </a:lnTo>
                  <a:lnTo>
                    <a:pt x="1572" y="524"/>
                  </a:lnTo>
                  <a:lnTo>
                    <a:pt x="1572" y="534"/>
                  </a:lnTo>
                  <a:lnTo>
                    <a:pt x="1572" y="534"/>
                  </a:lnTo>
                  <a:lnTo>
                    <a:pt x="1572" y="544"/>
                  </a:lnTo>
                  <a:lnTo>
                    <a:pt x="1566" y="554"/>
                  </a:lnTo>
                  <a:lnTo>
                    <a:pt x="1558" y="562"/>
                  </a:lnTo>
                  <a:lnTo>
                    <a:pt x="1548" y="570"/>
                  </a:lnTo>
                  <a:lnTo>
                    <a:pt x="1534" y="576"/>
                  </a:lnTo>
                  <a:lnTo>
                    <a:pt x="1518" y="580"/>
                  </a:lnTo>
                  <a:lnTo>
                    <a:pt x="1498" y="582"/>
                  </a:lnTo>
                  <a:lnTo>
                    <a:pt x="1474" y="582"/>
                  </a:lnTo>
                  <a:lnTo>
                    <a:pt x="1474" y="582"/>
                  </a:lnTo>
                  <a:lnTo>
                    <a:pt x="1446" y="582"/>
                  </a:lnTo>
                  <a:lnTo>
                    <a:pt x="1422" y="578"/>
                  </a:lnTo>
                  <a:lnTo>
                    <a:pt x="1402" y="572"/>
                  </a:lnTo>
                  <a:lnTo>
                    <a:pt x="1384" y="566"/>
                  </a:lnTo>
                  <a:lnTo>
                    <a:pt x="1368" y="556"/>
                  </a:lnTo>
                  <a:lnTo>
                    <a:pt x="1358" y="546"/>
                  </a:lnTo>
                  <a:lnTo>
                    <a:pt x="1352" y="532"/>
                  </a:lnTo>
                  <a:lnTo>
                    <a:pt x="1350" y="518"/>
                  </a:lnTo>
                  <a:lnTo>
                    <a:pt x="1350" y="518"/>
                  </a:lnTo>
                  <a:lnTo>
                    <a:pt x="1350" y="510"/>
                  </a:lnTo>
                  <a:lnTo>
                    <a:pt x="1354" y="502"/>
                  </a:lnTo>
                  <a:lnTo>
                    <a:pt x="1358" y="494"/>
                  </a:lnTo>
                  <a:lnTo>
                    <a:pt x="1368" y="486"/>
                  </a:lnTo>
                  <a:lnTo>
                    <a:pt x="1368" y="486"/>
                  </a:lnTo>
                  <a:lnTo>
                    <a:pt x="1400" y="494"/>
                  </a:lnTo>
                  <a:lnTo>
                    <a:pt x="1428" y="496"/>
                  </a:lnTo>
                  <a:lnTo>
                    <a:pt x="1428" y="496"/>
                  </a:lnTo>
                  <a:close/>
                  <a:moveTo>
                    <a:pt x="2018" y="250"/>
                  </a:moveTo>
                  <a:lnTo>
                    <a:pt x="2018" y="250"/>
                  </a:lnTo>
                  <a:lnTo>
                    <a:pt x="2016" y="218"/>
                  </a:lnTo>
                  <a:lnTo>
                    <a:pt x="2010" y="192"/>
                  </a:lnTo>
                  <a:lnTo>
                    <a:pt x="2006" y="180"/>
                  </a:lnTo>
                  <a:lnTo>
                    <a:pt x="2002" y="168"/>
                  </a:lnTo>
                  <a:lnTo>
                    <a:pt x="1996" y="158"/>
                  </a:lnTo>
                  <a:lnTo>
                    <a:pt x="1990" y="150"/>
                  </a:lnTo>
                  <a:lnTo>
                    <a:pt x="1982" y="142"/>
                  </a:lnTo>
                  <a:lnTo>
                    <a:pt x="1974" y="136"/>
                  </a:lnTo>
                  <a:lnTo>
                    <a:pt x="1964" y="130"/>
                  </a:lnTo>
                  <a:lnTo>
                    <a:pt x="1954" y="126"/>
                  </a:lnTo>
                  <a:lnTo>
                    <a:pt x="1942" y="122"/>
                  </a:lnTo>
                  <a:lnTo>
                    <a:pt x="1930" y="120"/>
                  </a:lnTo>
                  <a:lnTo>
                    <a:pt x="1904" y="118"/>
                  </a:lnTo>
                  <a:lnTo>
                    <a:pt x="1904" y="118"/>
                  </a:lnTo>
                  <a:lnTo>
                    <a:pt x="1884" y="118"/>
                  </a:lnTo>
                  <a:lnTo>
                    <a:pt x="1866" y="122"/>
                  </a:lnTo>
                  <a:lnTo>
                    <a:pt x="1850" y="128"/>
                  </a:lnTo>
                  <a:lnTo>
                    <a:pt x="1836" y="136"/>
                  </a:lnTo>
                  <a:lnTo>
                    <a:pt x="1824" y="148"/>
                  </a:lnTo>
                  <a:lnTo>
                    <a:pt x="1812" y="162"/>
                  </a:lnTo>
                  <a:lnTo>
                    <a:pt x="1802" y="178"/>
                  </a:lnTo>
                  <a:lnTo>
                    <a:pt x="1792" y="198"/>
                  </a:lnTo>
                  <a:lnTo>
                    <a:pt x="1792" y="0"/>
                  </a:lnTo>
                  <a:lnTo>
                    <a:pt x="1708" y="0"/>
                  </a:lnTo>
                  <a:lnTo>
                    <a:pt x="1708" y="506"/>
                  </a:lnTo>
                  <a:lnTo>
                    <a:pt x="1792" y="506"/>
                  </a:lnTo>
                  <a:lnTo>
                    <a:pt x="1792" y="312"/>
                  </a:lnTo>
                  <a:lnTo>
                    <a:pt x="1792" y="312"/>
                  </a:lnTo>
                  <a:lnTo>
                    <a:pt x="1794" y="284"/>
                  </a:lnTo>
                  <a:lnTo>
                    <a:pt x="1798" y="260"/>
                  </a:lnTo>
                  <a:lnTo>
                    <a:pt x="1806" y="240"/>
                  </a:lnTo>
                  <a:lnTo>
                    <a:pt x="1814" y="222"/>
                  </a:lnTo>
                  <a:lnTo>
                    <a:pt x="1826" y="208"/>
                  </a:lnTo>
                  <a:lnTo>
                    <a:pt x="1840" y="198"/>
                  </a:lnTo>
                  <a:lnTo>
                    <a:pt x="1858" y="192"/>
                  </a:lnTo>
                  <a:lnTo>
                    <a:pt x="1876" y="190"/>
                  </a:lnTo>
                  <a:lnTo>
                    <a:pt x="1876" y="190"/>
                  </a:lnTo>
                  <a:lnTo>
                    <a:pt x="1890" y="192"/>
                  </a:lnTo>
                  <a:lnTo>
                    <a:pt x="1900" y="194"/>
                  </a:lnTo>
                  <a:lnTo>
                    <a:pt x="1910" y="200"/>
                  </a:lnTo>
                  <a:lnTo>
                    <a:pt x="1918" y="208"/>
                  </a:lnTo>
                  <a:lnTo>
                    <a:pt x="1926" y="218"/>
                  </a:lnTo>
                  <a:lnTo>
                    <a:pt x="1930" y="230"/>
                  </a:lnTo>
                  <a:lnTo>
                    <a:pt x="1932" y="246"/>
                  </a:lnTo>
                  <a:lnTo>
                    <a:pt x="1934" y="262"/>
                  </a:lnTo>
                  <a:lnTo>
                    <a:pt x="1934" y="506"/>
                  </a:lnTo>
                  <a:lnTo>
                    <a:pt x="2018" y="506"/>
                  </a:lnTo>
                  <a:lnTo>
                    <a:pt x="2018" y="250"/>
                  </a:lnTo>
                  <a:close/>
                  <a:moveTo>
                    <a:pt x="2275" y="448"/>
                  </a:moveTo>
                  <a:lnTo>
                    <a:pt x="2275" y="448"/>
                  </a:lnTo>
                  <a:lnTo>
                    <a:pt x="2253" y="446"/>
                  </a:lnTo>
                  <a:lnTo>
                    <a:pt x="2237" y="440"/>
                  </a:lnTo>
                  <a:lnTo>
                    <a:pt x="2221" y="432"/>
                  </a:lnTo>
                  <a:lnTo>
                    <a:pt x="2209" y="418"/>
                  </a:lnTo>
                  <a:lnTo>
                    <a:pt x="2197" y="404"/>
                  </a:lnTo>
                  <a:lnTo>
                    <a:pt x="2191" y="384"/>
                  </a:lnTo>
                  <a:lnTo>
                    <a:pt x="2187" y="364"/>
                  </a:lnTo>
                  <a:lnTo>
                    <a:pt x="2185" y="338"/>
                  </a:lnTo>
                  <a:lnTo>
                    <a:pt x="2185" y="330"/>
                  </a:lnTo>
                  <a:lnTo>
                    <a:pt x="2441" y="330"/>
                  </a:lnTo>
                  <a:lnTo>
                    <a:pt x="2441" y="330"/>
                  </a:lnTo>
                  <a:lnTo>
                    <a:pt x="2441" y="320"/>
                  </a:lnTo>
                  <a:lnTo>
                    <a:pt x="2441" y="320"/>
                  </a:lnTo>
                  <a:lnTo>
                    <a:pt x="2441" y="298"/>
                  </a:lnTo>
                  <a:lnTo>
                    <a:pt x="2439" y="276"/>
                  </a:lnTo>
                  <a:lnTo>
                    <a:pt x="2435" y="256"/>
                  </a:lnTo>
                  <a:lnTo>
                    <a:pt x="2431" y="238"/>
                  </a:lnTo>
                  <a:lnTo>
                    <a:pt x="2423" y="220"/>
                  </a:lnTo>
                  <a:lnTo>
                    <a:pt x="2415" y="204"/>
                  </a:lnTo>
                  <a:lnTo>
                    <a:pt x="2407" y="190"/>
                  </a:lnTo>
                  <a:lnTo>
                    <a:pt x="2397" y="176"/>
                  </a:lnTo>
                  <a:lnTo>
                    <a:pt x="2385" y="166"/>
                  </a:lnTo>
                  <a:lnTo>
                    <a:pt x="2371" y="154"/>
                  </a:lnTo>
                  <a:lnTo>
                    <a:pt x="2357" y="146"/>
                  </a:lnTo>
                  <a:lnTo>
                    <a:pt x="2343" y="138"/>
                  </a:lnTo>
                  <a:lnTo>
                    <a:pt x="2327" y="132"/>
                  </a:lnTo>
                  <a:lnTo>
                    <a:pt x="2309" y="128"/>
                  </a:lnTo>
                  <a:lnTo>
                    <a:pt x="2291" y="126"/>
                  </a:lnTo>
                  <a:lnTo>
                    <a:pt x="2273" y="124"/>
                  </a:lnTo>
                  <a:lnTo>
                    <a:pt x="2273" y="124"/>
                  </a:lnTo>
                  <a:lnTo>
                    <a:pt x="2253" y="126"/>
                  </a:lnTo>
                  <a:lnTo>
                    <a:pt x="2235" y="128"/>
                  </a:lnTo>
                  <a:lnTo>
                    <a:pt x="2217" y="132"/>
                  </a:lnTo>
                  <a:lnTo>
                    <a:pt x="2201" y="138"/>
                  </a:lnTo>
                  <a:lnTo>
                    <a:pt x="2185" y="146"/>
                  </a:lnTo>
                  <a:lnTo>
                    <a:pt x="2171" y="156"/>
                  </a:lnTo>
                  <a:lnTo>
                    <a:pt x="2157" y="166"/>
                  </a:lnTo>
                  <a:lnTo>
                    <a:pt x="2145" y="178"/>
                  </a:lnTo>
                  <a:lnTo>
                    <a:pt x="2135" y="192"/>
                  </a:lnTo>
                  <a:lnTo>
                    <a:pt x="2125" y="208"/>
                  </a:lnTo>
                  <a:lnTo>
                    <a:pt x="2117" y="224"/>
                  </a:lnTo>
                  <a:lnTo>
                    <a:pt x="2109" y="240"/>
                  </a:lnTo>
                  <a:lnTo>
                    <a:pt x="2103" y="260"/>
                  </a:lnTo>
                  <a:lnTo>
                    <a:pt x="2099" y="278"/>
                  </a:lnTo>
                  <a:lnTo>
                    <a:pt x="2097" y="300"/>
                  </a:lnTo>
                  <a:lnTo>
                    <a:pt x="2097" y="320"/>
                  </a:lnTo>
                  <a:lnTo>
                    <a:pt x="2097" y="320"/>
                  </a:lnTo>
                  <a:lnTo>
                    <a:pt x="2097" y="342"/>
                  </a:lnTo>
                  <a:lnTo>
                    <a:pt x="2099" y="362"/>
                  </a:lnTo>
                  <a:lnTo>
                    <a:pt x="2103" y="382"/>
                  </a:lnTo>
                  <a:lnTo>
                    <a:pt x="2109" y="400"/>
                  </a:lnTo>
                  <a:lnTo>
                    <a:pt x="2115" y="418"/>
                  </a:lnTo>
                  <a:lnTo>
                    <a:pt x="2123" y="434"/>
                  </a:lnTo>
                  <a:lnTo>
                    <a:pt x="2133" y="448"/>
                  </a:lnTo>
                  <a:lnTo>
                    <a:pt x="2143" y="462"/>
                  </a:lnTo>
                  <a:lnTo>
                    <a:pt x="2155" y="474"/>
                  </a:lnTo>
                  <a:lnTo>
                    <a:pt x="2169" y="484"/>
                  </a:lnTo>
                  <a:lnTo>
                    <a:pt x="2183" y="494"/>
                  </a:lnTo>
                  <a:lnTo>
                    <a:pt x="2199" y="500"/>
                  </a:lnTo>
                  <a:lnTo>
                    <a:pt x="2215" y="506"/>
                  </a:lnTo>
                  <a:lnTo>
                    <a:pt x="2231" y="510"/>
                  </a:lnTo>
                  <a:lnTo>
                    <a:pt x="2251" y="514"/>
                  </a:lnTo>
                  <a:lnTo>
                    <a:pt x="2269" y="514"/>
                  </a:lnTo>
                  <a:lnTo>
                    <a:pt x="2269" y="514"/>
                  </a:lnTo>
                  <a:lnTo>
                    <a:pt x="2299" y="512"/>
                  </a:lnTo>
                  <a:lnTo>
                    <a:pt x="2327" y="506"/>
                  </a:lnTo>
                  <a:lnTo>
                    <a:pt x="2351" y="498"/>
                  </a:lnTo>
                  <a:lnTo>
                    <a:pt x="2375" y="484"/>
                  </a:lnTo>
                  <a:lnTo>
                    <a:pt x="2393" y="468"/>
                  </a:lnTo>
                  <a:lnTo>
                    <a:pt x="2411" y="448"/>
                  </a:lnTo>
                  <a:lnTo>
                    <a:pt x="2425" y="424"/>
                  </a:lnTo>
                  <a:lnTo>
                    <a:pt x="2435" y="398"/>
                  </a:lnTo>
                  <a:lnTo>
                    <a:pt x="2359" y="386"/>
                  </a:lnTo>
                  <a:lnTo>
                    <a:pt x="2359" y="386"/>
                  </a:lnTo>
                  <a:lnTo>
                    <a:pt x="2353" y="402"/>
                  </a:lnTo>
                  <a:lnTo>
                    <a:pt x="2345" y="414"/>
                  </a:lnTo>
                  <a:lnTo>
                    <a:pt x="2335" y="426"/>
                  </a:lnTo>
                  <a:lnTo>
                    <a:pt x="2327" y="434"/>
                  </a:lnTo>
                  <a:lnTo>
                    <a:pt x="2315" y="440"/>
                  </a:lnTo>
                  <a:lnTo>
                    <a:pt x="2303" y="444"/>
                  </a:lnTo>
                  <a:lnTo>
                    <a:pt x="2289" y="446"/>
                  </a:lnTo>
                  <a:lnTo>
                    <a:pt x="2275" y="448"/>
                  </a:lnTo>
                  <a:lnTo>
                    <a:pt x="2275" y="448"/>
                  </a:lnTo>
                  <a:close/>
                  <a:moveTo>
                    <a:pt x="2185" y="276"/>
                  </a:moveTo>
                  <a:lnTo>
                    <a:pt x="2185" y="276"/>
                  </a:lnTo>
                  <a:lnTo>
                    <a:pt x="2189" y="254"/>
                  </a:lnTo>
                  <a:lnTo>
                    <a:pt x="2195" y="236"/>
                  </a:lnTo>
                  <a:lnTo>
                    <a:pt x="2203" y="220"/>
                  </a:lnTo>
                  <a:lnTo>
                    <a:pt x="2213" y="208"/>
                  </a:lnTo>
                  <a:lnTo>
                    <a:pt x="2223" y="198"/>
                  </a:lnTo>
                  <a:lnTo>
                    <a:pt x="2237" y="190"/>
                  </a:lnTo>
                  <a:lnTo>
                    <a:pt x="2253" y="186"/>
                  </a:lnTo>
                  <a:lnTo>
                    <a:pt x="2271" y="184"/>
                  </a:lnTo>
                  <a:lnTo>
                    <a:pt x="2271" y="184"/>
                  </a:lnTo>
                  <a:lnTo>
                    <a:pt x="2287" y="186"/>
                  </a:lnTo>
                  <a:lnTo>
                    <a:pt x="2303" y="190"/>
                  </a:lnTo>
                  <a:lnTo>
                    <a:pt x="2317" y="198"/>
                  </a:lnTo>
                  <a:lnTo>
                    <a:pt x="2329" y="208"/>
                  </a:lnTo>
                  <a:lnTo>
                    <a:pt x="2339" y="222"/>
                  </a:lnTo>
                  <a:lnTo>
                    <a:pt x="2347" y="238"/>
                  </a:lnTo>
                  <a:lnTo>
                    <a:pt x="2351" y="256"/>
                  </a:lnTo>
                  <a:lnTo>
                    <a:pt x="2353" y="276"/>
                  </a:lnTo>
                  <a:lnTo>
                    <a:pt x="2185" y="276"/>
                  </a:lnTo>
                  <a:close/>
                  <a:moveTo>
                    <a:pt x="2603" y="332"/>
                  </a:moveTo>
                  <a:lnTo>
                    <a:pt x="2603" y="332"/>
                  </a:lnTo>
                  <a:lnTo>
                    <a:pt x="2605" y="306"/>
                  </a:lnTo>
                  <a:lnTo>
                    <a:pt x="2609" y="282"/>
                  </a:lnTo>
                  <a:lnTo>
                    <a:pt x="2619" y="262"/>
                  </a:lnTo>
                  <a:lnTo>
                    <a:pt x="2631" y="244"/>
                  </a:lnTo>
                  <a:lnTo>
                    <a:pt x="2645" y="230"/>
                  </a:lnTo>
                  <a:lnTo>
                    <a:pt x="2663" y="220"/>
                  </a:lnTo>
                  <a:lnTo>
                    <a:pt x="2683" y="214"/>
                  </a:lnTo>
                  <a:lnTo>
                    <a:pt x="2705" y="212"/>
                  </a:lnTo>
                  <a:lnTo>
                    <a:pt x="2709" y="212"/>
                  </a:lnTo>
                  <a:lnTo>
                    <a:pt x="2709" y="122"/>
                  </a:lnTo>
                  <a:lnTo>
                    <a:pt x="2709" y="122"/>
                  </a:lnTo>
                  <a:lnTo>
                    <a:pt x="2699" y="120"/>
                  </a:lnTo>
                  <a:lnTo>
                    <a:pt x="2699" y="120"/>
                  </a:lnTo>
                  <a:lnTo>
                    <a:pt x="2687" y="122"/>
                  </a:lnTo>
                  <a:lnTo>
                    <a:pt x="2677" y="124"/>
                  </a:lnTo>
                  <a:lnTo>
                    <a:pt x="2665" y="128"/>
                  </a:lnTo>
                  <a:lnTo>
                    <a:pt x="2655" y="134"/>
                  </a:lnTo>
                  <a:lnTo>
                    <a:pt x="2655" y="134"/>
                  </a:lnTo>
                  <a:lnTo>
                    <a:pt x="2645" y="142"/>
                  </a:lnTo>
                  <a:lnTo>
                    <a:pt x="2635" y="150"/>
                  </a:lnTo>
                  <a:lnTo>
                    <a:pt x="2627" y="158"/>
                  </a:lnTo>
                  <a:lnTo>
                    <a:pt x="2619" y="168"/>
                  </a:lnTo>
                  <a:lnTo>
                    <a:pt x="2613" y="180"/>
                  </a:lnTo>
                  <a:lnTo>
                    <a:pt x="2607" y="192"/>
                  </a:lnTo>
                  <a:lnTo>
                    <a:pt x="2595" y="222"/>
                  </a:lnTo>
                  <a:lnTo>
                    <a:pt x="2595" y="132"/>
                  </a:lnTo>
                  <a:lnTo>
                    <a:pt x="2519" y="132"/>
                  </a:lnTo>
                  <a:lnTo>
                    <a:pt x="2519" y="506"/>
                  </a:lnTo>
                  <a:lnTo>
                    <a:pt x="2603" y="506"/>
                  </a:lnTo>
                  <a:lnTo>
                    <a:pt x="2603" y="332"/>
                  </a:lnTo>
                  <a:close/>
                  <a:moveTo>
                    <a:pt x="2942" y="442"/>
                  </a:moveTo>
                  <a:lnTo>
                    <a:pt x="2942" y="442"/>
                  </a:lnTo>
                  <a:lnTo>
                    <a:pt x="2926" y="440"/>
                  </a:lnTo>
                  <a:lnTo>
                    <a:pt x="2911" y="438"/>
                  </a:lnTo>
                  <a:lnTo>
                    <a:pt x="2901" y="434"/>
                  </a:lnTo>
                  <a:lnTo>
                    <a:pt x="2893" y="428"/>
                  </a:lnTo>
                  <a:lnTo>
                    <a:pt x="2887" y="420"/>
                  </a:lnTo>
                  <a:lnTo>
                    <a:pt x="2883" y="410"/>
                  </a:lnTo>
                  <a:lnTo>
                    <a:pt x="2881" y="396"/>
                  </a:lnTo>
                  <a:lnTo>
                    <a:pt x="2881" y="380"/>
                  </a:lnTo>
                  <a:lnTo>
                    <a:pt x="2881" y="198"/>
                  </a:lnTo>
                  <a:lnTo>
                    <a:pt x="2956" y="198"/>
                  </a:lnTo>
                  <a:lnTo>
                    <a:pt x="2956" y="132"/>
                  </a:lnTo>
                  <a:lnTo>
                    <a:pt x="2881" y="132"/>
                  </a:lnTo>
                  <a:lnTo>
                    <a:pt x="2881" y="28"/>
                  </a:lnTo>
                  <a:lnTo>
                    <a:pt x="2811" y="36"/>
                  </a:lnTo>
                  <a:lnTo>
                    <a:pt x="2803" y="132"/>
                  </a:lnTo>
                  <a:lnTo>
                    <a:pt x="2751" y="132"/>
                  </a:lnTo>
                  <a:lnTo>
                    <a:pt x="2751" y="198"/>
                  </a:lnTo>
                  <a:lnTo>
                    <a:pt x="2799" y="198"/>
                  </a:lnTo>
                  <a:lnTo>
                    <a:pt x="2799" y="392"/>
                  </a:lnTo>
                  <a:lnTo>
                    <a:pt x="2799" y="392"/>
                  </a:lnTo>
                  <a:lnTo>
                    <a:pt x="2799" y="424"/>
                  </a:lnTo>
                  <a:lnTo>
                    <a:pt x="2803" y="450"/>
                  </a:lnTo>
                  <a:lnTo>
                    <a:pt x="2807" y="460"/>
                  </a:lnTo>
                  <a:lnTo>
                    <a:pt x="2811" y="468"/>
                  </a:lnTo>
                  <a:lnTo>
                    <a:pt x="2817" y="476"/>
                  </a:lnTo>
                  <a:lnTo>
                    <a:pt x="2823" y="484"/>
                  </a:lnTo>
                  <a:lnTo>
                    <a:pt x="2823" y="484"/>
                  </a:lnTo>
                  <a:lnTo>
                    <a:pt x="2831" y="492"/>
                  </a:lnTo>
                  <a:lnTo>
                    <a:pt x="2839" y="496"/>
                  </a:lnTo>
                  <a:lnTo>
                    <a:pt x="2859" y="506"/>
                  </a:lnTo>
                  <a:lnTo>
                    <a:pt x="2881" y="512"/>
                  </a:lnTo>
                  <a:lnTo>
                    <a:pt x="2903" y="514"/>
                  </a:lnTo>
                  <a:lnTo>
                    <a:pt x="2903" y="514"/>
                  </a:lnTo>
                  <a:lnTo>
                    <a:pt x="2930" y="512"/>
                  </a:lnTo>
                  <a:lnTo>
                    <a:pt x="2964" y="506"/>
                  </a:lnTo>
                  <a:lnTo>
                    <a:pt x="2964" y="440"/>
                  </a:lnTo>
                  <a:lnTo>
                    <a:pt x="2964" y="440"/>
                  </a:lnTo>
                  <a:lnTo>
                    <a:pt x="2942" y="442"/>
                  </a:lnTo>
                  <a:lnTo>
                    <a:pt x="2942" y="442"/>
                  </a:lnTo>
                  <a:close/>
                  <a:moveTo>
                    <a:pt x="3260" y="132"/>
                  </a:moveTo>
                  <a:lnTo>
                    <a:pt x="3182" y="378"/>
                  </a:lnTo>
                  <a:lnTo>
                    <a:pt x="3092" y="132"/>
                  </a:lnTo>
                  <a:lnTo>
                    <a:pt x="3004" y="132"/>
                  </a:lnTo>
                  <a:lnTo>
                    <a:pt x="3132" y="484"/>
                  </a:lnTo>
                  <a:lnTo>
                    <a:pt x="3132" y="484"/>
                  </a:lnTo>
                  <a:lnTo>
                    <a:pt x="3138" y="506"/>
                  </a:lnTo>
                  <a:lnTo>
                    <a:pt x="3138" y="506"/>
                  </a:lnTo>
                  <a:lnTo>
                    <a:pt x="3138" y="520"/>
                  </a:lnTo>
                  <a:lnTo>
                    <a:pt x="3134" y="532"/>
                  </a:lnTo>
                  <a:lnTo>
                    <a:pt x="3128" y="544"/>
                  </a:lnTo>
                  <a:lnTo>
                    <a:pt x="3120" y="554"/>
                  </a:lnTo>
                  <a:lnTo>
                    <a:pt x="3110" y="562"/>
                  </a:lnTo>
                  <a:lnTo>
                    <a:pt x="3100" y="568"/>
                  </a:lnTo>
                  <a:lnTo>
                    <a:pt x="3086" y="572"/>
                  </a:lnTo>
                  <a:lnTo>
                    <a:pt x="3072" y="572"/>
                  </a:lnTo>
                  <a:lnTo>
                    <a:pt x="3072" y="572"/>
                  </a:lnTo>
                  <a:lnTo>
                    <a:pt x="3032" y="572"/>
                  </a:lnTo>
                  <a:lnTo>
                    <a:pt x="3032" y="638"/>
                  </a:lnTo>
                  <a:lnTo>
                    <a:pt x="3032" y="638"/>
                  </a:lnTo>
                  <a:lnTo>
                    <a:pt x="3080" y="640"/>
                  </a:lnTo>
                  <a:lnTo>
                    <a:pt x="3080" y="640"/>
                  </a:lnTo>
                  <a:lnTo>
                    <a:pt x="3098" y="640"/>
                  </a:lnTo>
                  <a:lnTo>
                    <a:pt x="3116" y="636"/>
                  </a:lnTo>
                  <a:lnTo>
                    <a:pt x="3130" y="630"/>
                  </a:lnTo>
                  <a:lnTo>
                    <a:pt x="3144" y="622"/>
                  </a:lnTo>
                  <a:lnTo>
                    <a:pt x="3154" y="610"/>
                  </a:lnTo>
                  <a:lnTo>
                    <a:pt x="3166" y="596"/>
                  </a:lnTo>
                  <a:lnTo>
                    <a:pt x="3174" y="578"/>
                  </a:lnTo>
                  <a:lnTo>
                    <a:pt x="3182" y="558"/>
                  </a:lnTo>
                  <a:lnTo>
                    <a:pt x="3328" y="132"/>
                  </a:lnTo>
                  <a:lnTo>
                    <a:pt x="3260" y="1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9" name="Google Shape;39;p22"/>
            <p:cNvSpPr/>
            <p:nvPr/>
          </p:nvSpPr>
          <p:spPr>
            <a:xfrm>
              <a:off x="1942575" y="1983832"/>
              <a:ext cx="5137150" cy="307975"/>
            </a:xfrm>
            <a:custGeom>
              <a:avLst/>
              <a:gdLst/>
              <a:ahLst/>
              <a:cxnLst/>
              <a:rect l="l" t="t" r="r" b="b"/>
              <a:pathLst>
                <a:path w="3236" h="194" extrusionOk="0">
                  <a:moveTo>
                    <a:pt x="0" y="190"/>
                  </a:moveTo>
                  <a:lnTo>
                    <a:pt x="86" y="190"/>
                  </a:lnTo>
                  <a:lnTo>
                    <a:pt x="86" y="190"/>
                  </a:lnTo>
                  <a:lnTo>
                    <a:pt x="102" y="190"/>
                  </a:lnTo>
                  <a:lnTo>
                    <a:pt x="114" y="188"/>
                  </a:lnTo>
                  <a:lnTo>
                    <a:pt x="126" y="184"/>
                  </a:lnTo>
                  <a:lnTo>
                    <a:pt x="136" y="178"/>
                  </a:lnTo>
                  <a:lnTo>
                    <a:pt x="144" y="170"/>
                  </a:lnTo>
                  <a:lnTo>
                    <a:pt x="150" y="162"/>
                  </a:lnTo>
                  <a:lnTo>
                    <a:pt x="154" y="152"/>
                  </a:lnTo>
                  <a:lnTo>
                    <a:pt x="156" y="14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4" y="130"/>
                  </a:lnTo>
                  <a:lnTo>
                    <a:pt x="152" y="122"/>
                  </a:lnTo>
                  <a:lnTo>
                    <a:pt x="150" y="116"/>
                  </a:lnTo>
                  <a:lnTo>
                    <a:pt x="146" y="110"/>
                  </a:lnTo>
                  <a:lnTo>
                    <a:pt x="140" y="104"/>
                  </a:lnTo>
                  <a:lnTo>
                    <a:pt x="134" y="100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8" y="88"/>
                  </a:lnTo>
                  <a:lnTo>
                    <a:pt x="136" y="78"/>
                  </a:lnTo>
                  <a:lnTo>
                    <a:pt x="142" y="66"/>
                  </a:lnTo>
                  <a:lnTo>
                    <a:pt x="144" y="60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4" y="42"/>
                  </a:lnTo>
                  <a:lnTo>
                    <a:pt x="142" y="34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2" y="8"/>
                  </a:lnTo>
                  <a:lnTo>
                    <a:pt x="98" y="6"/>
                  </a:lnTo>
                  <a:lnTo>
                    <a:pt x="84" y="4"/>
                  </a:lnTo>
                  <a:lnTo>
                    <a:pt x="0" y="4"/>
                  </a:lnTo>
                  <a:lnTo>
                    <a:pt x="0" y="190"/>
                  </a:lnTo>
                  <a:close/>
                  <a:moveTo>
                    <a:pt x="32" y="82"/>
                  </a:moveTo>
                  <a:lnTo>
                    <a:pt x="32" y="34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94" y="34"/>
                  </a:lnTo>
                  <a:lnTo>
                    <a:pt x="104" y="40"/>
                  </a:lnTo>
                  <a:lnTo>
                    <a:pt x="110" y="46"/>
                  </a:lnTo>
                  <a:lnTo>
                    <a:pt x="112" y="56"/>
                  </a:lnTo>
                  <a:lnTo>
                    <a:pt x="112" y="58"/>
                  </a:lnTo>
                  <a:lnTo>
                    <a:pt x="112" y="58"/>
                  </a:lnTo>
                  <a:lnTo>
                    <a:pt x="112" y="64"/>
                  </a:lnTo>
                  <a:lnTo>
                    <a:pt x="110" y="68"/>
                  </a:lnTo>
                  <a:lnTo>
                    <a:pt x="106" y="72"/>
                  </a:lnTo>
                  <a:lnTo>
                    <a:pt x="102" y="76"/>
                  </a:lnTo>
                  <a:lnTo>
                    <a:pt x="92" y="82"/>
                  </a:lnTo>
                  <a:lnTo>
                    <a:pt x="78" y="82"/>
                  </a:lnTo>
                  <a:lnTo>
                    <a:pt x="32" y="82"/>
                  </a:lnTo>
                  <a:close/>
                  <a:moveTo>
                    <a:pt x="32" y="162"/>
                  </a:moveTo>
                  <a:lnTo>
                    <a:pt x="32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102" y="112"/>
                  </a:lnTo>
                  <a:lnTo>
                    <a:pt x="114" y="118"/>
                  </a:lnTo>
                  <a:lnTo>
                    <a:pt x="118" y="120"/>
                  </a:lnTo>
                  <a:lnTo>
                    <a:pt x="120" y="124"/>
                  </a:lnTo>
                  <a:lnTo>
                    <a:pt x="122" y="130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42"/>
                  </a:lnTo>
                  <a:lnTo>
                    <a:pt x="120" y="148"/>
                  </a:lnTo>
                  <a:lnTo>
                    <a:pt x="118" y="152"/>
                  </a:lnTo>
                  <a:lnTo>
                    <a:pt x="114" y="156"/>
                  </a:lnTo>
                  <a:lnTo>
                    <a:pt x="102" y="160"/>
                  </a:lnTo>
                  <a:lnTo>
                    <a:pt x="86" y="162"/>
                  </a:lnTo>
                  <a:lnTo>
                    <a:pt x="32" y="162"/>
                  </a:lnTo>
                  <a:close/>
                  <a:moveTo>
                    <a:pt x="282" y="194"/>
                  </a:moveTo>
                  <a:lnTo>
                    <a:pt x="282" y="194"/>
                  </a:lnTo>
                  <a:lnTo>
                    <a:pt x="298" y="192"/>
                  </a:lnTo>
                  <a:lnTo>
                    <a:pt x="314" y="188"/>
                  </a:lnTo>
                  <a:lnTo>
                    <a:pt x="328" y="182"/>
                  </a:lnTo>
                  <a:lnTo>
                    <a:pt x="340" y="172"/>
                  </a:lnTo>
                  <a:lnTo>
                    <a:pt x="350" y="160"/>
                  </a:lnTo>
                  <a:lnTo>
                    <a:pt x="356" y="146"/>
                  </a:lnTo>
                  <a:lnTo>
                    <a:pt x="360" y="130"/>
                  </a:lnTo>
                  <a:lnTo>
                    <a:pt x="362" y="110"/>
                  </a:lnTo>
                  <a:lnTo>
                    <a:pt x="362" y="4"/>
                  </a:lnTo>
                  <a:lnTo>
                    <a:pt x="328" y="4"/>
                  </a:lnTo>
                  <a:lnTo>
                    <a:pt x="328" y="112"/>
                  </a:lnTo>
                  <a:lnTo>
                    <a:pt x="328" y="112"/>
                  </a:lnTo>
                  <a:lnTo>
                    <a:pt x="328" y="124"/>
                  </a:lnTo>
                  <a:lnTo>
                    <a:pt x="326" y="134"/>
                  </a:lnTo>
                  <a:lnTo>
                    <a:pt x="322" y="144"/>
                  </a:lnTo>
                  <a:lnTo>
                    <a:pt x="316" y="150"/>
                  </a:lnTo>
                  <a:lnTo>
                    <a:pt x="310" y="156"/>
                  </a:lnTo>
                  <a:lnTo>
                    <a:pt x="302" y="160"/>
                  </a:lnTo>
                  <a:lnTo>
                    <a:pt x="292" y="162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72" y="162"/>
                  </a:lnTo>
                  <a:lnTo>
                    <a:pt x="262" y="160"/>
                  </a:lnTo>
                  <a:lnTo>
                    <a:pt x="254" y="156"/>
                  </a:lnTo>
                  <a:lnTo>
                    <a:pt x="248" y="150"/>
                  </a:lnTo>
                  <a:lnTo>
                    <a:pt x="242" y="142"/>
                  </a:lnTo>
                  <a:lnTo>
                    <a:pt x="238" y="134"/>
                  </a:lnTo>
                  <a:lnTo>
                    <a:pt x="236" y="122"/>
                  </a:lnTo>
                  <a:lnTo>
                    <a:pt x="234" y="110"/>
                  </a:lnTo>
                  <a:lnTo>
                    <a:pt x="234" y="4"/>
                  </a:lnTo>
                  <a:lnTo>
                    <a:pt x="202" y="4"/>
                  </a:lnTo>
                  <a:lnTo>
                    <a:pt x="202" y="112"/>
                  </a:lnTo>
                  <a:lnTo>
                    <a:pt x="202" y="112"/>
                  </a:lnTo>
                  <a:lnTo>
                    <a:pt x="204" y="130"/>
                  </a:lnTo>
                  <a:lnTo>
                    <a:pt x="208" y="148"/>
                  </a:lnTo>
                  <a:lnTo>
                    <a:pt x="214" y="162"/>
                  </a:lnTo>
                  <a:lnTo>
                    <a:pt x="224" y="172"/>
                  </a:lnTo>
                  <a:lnTo>
                    <a:pt x="234" y="182"/>
                  </a:lnTo>
                  <a:lnTo>
                    <a:pt x="248" y="188"/>
                  </a:lnTo>
                  <a:lnTo>
                    <a:pt x="264" y="192"/>
                  </a:lnTo>
                  <a:lnTo>
                    <a:pt x="282" y="194"/>
                  </a:lnTo>
                  <a:lnTo>
                    <a:pt x="282" y="194"/>
                  </a:lnTo>
                  <a:close/>
                  <a:moveTo>
                    <a:pt x="485" y="194"/>
                  </a:moveTo>
                  <a:lnTo>
                    <a:pt x="485" y="194"/>
                  </a:lnTo>
                  <a:lnTo>
                    <a:pt x="499" y="192"/>
                  </a:lnTo>
                  <a:lnTo>
                    <a:pt x="511" y="190"/>
                  </a:lnTo>
                  <a:lnTo>
                    <a:pt x="523" y="184"/>
                  </a:lnTo>
                  <a:lnTo>
                    <a:pt x="533" y="178"/>
                  </a:lnTo>
                  <a:lnTo>
                    <a:pt x="539" y="170"/>
                  </a:lnTo>
                  <a:lnTo>
                    <a:pt x="545" y="160"/>
                  </a:lnTo>
                  <a:lnTo>
                    <a:pt x="549" y="150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49" y="126"/>
                  </a:lnTo>
                  <a:lnTo>
                    <a:pt x="547" y="116"/>
                  </a:lnTo>
                  <a:lnTo>
                    <a:pt x="543" y="108"/>
                  </a:lnTo>
                  <a:lnTo>
                    <a:pt x="535" y="102"/>
                  </a:lnTo>
                  <a:lnTo>
                    <a:pt x="527" y="96"/>
                  </a:lnTo>
                  <a:lnTo>
                    <a:pt x="517" y="90"/>
                  </a:lnTo>
                  <a:lnTo>
                    <a:pt x="491" y="82"/>
                  </a:lnTo>
                  <a:lnTo>
                    <a:pt x="491" y="82"/>
                  </a:lnTo>
                  <a:lnTo>
                    <a:pt x="469" y="76"/>
                  </a:lnTo>
                  <a:lnTo>
                    <a:pt x="455" y="70"/>
                  </a:lnTo>
                  <a:lnTo>
                    <a:pt x="451" y="66"/>
                  </a:lnTo>
                  <a:lnTo>
                    <a:pt x="449" y="62"/>
                  </a:lnTo>
                  <a:lnTo>
                    <a:pt x="447" y="54"/>
                  </a:lnTo>
                  <a:lnTo>
                    <a:pt x="447" y="52"/>
                  </a:lnTo>
                  <a:lnTo>
                    <a:pt x="447" y="52"/>
                  </a:lnTo>
                  <a:lnTo>
                    <a:pt x="449" y="44"/>
                  </a:lnTo>
                  <a:lnTo>
                    <a:pt x="455" y="36"/>
                  </a:lnTo>
                  <a:lnTo>
                    <a:pt x="463" y="32"/>
                  </a:lnTo>
                  <a:lnTo>
                    <a:pt x="477" y="30"/>
                  </a:lnTo>
                  <a:lnTo>
                    <a:pt x="477" y="30"/>
                  </a:lnTo>
                  <a:lnTo>
                    <a:pt x="489" y="32"/>
                  </a:lnTo>
                  <a:lnTo>
                    <a:pt x="503" y="36"/>
                  </a:lnTo>
                  <a:lnTo>
                    <a:pt x="515" y="42"/>
                  </a:lnTo>
                  <a:lnTo>
                    <a:pt x="527" y="50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31" y="14"/>
                  </a:lnTo>
                  <a:lnTo>
                    <a:pt x="515" y="8"/>
                  </a:lnTo>
                  <a:lnTo>
                    <a:pt x="497" y="4"/>
                  </a:lnTo>
                  <a:lnTo>
                    <a:pt x="477" y="2"/>
                  </a:lnTo>
                  <a:lnTo>
                    <a:pt x="477" y="2"/>
                  </a:lnTo>
                  <a:lnTo>
                    <a:pt x="463" y="2"/>
                  </a:lnTo>
                  <a:lnTo>
                    <a:pt x="451" y="6"/>
                  </a:lnTo>
                  <a:lnTo>
                    <a:pt x="441" y="10"/>
                  </a:lnTo>
                  <a:lnTo>
                    <a:pt x="431" y="16"/>
                  </a:lnTo>
                  <a:lnTo>
                    <a:pt x="425" y="24"/>
                  </a:lnTo>
                  <a:lnTo>
                    <a:pt x="419" y="34"/>
                  </a:lnTo>
                  <a:lnTo>
                    <a:pt x="414" y="44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4" y="68"/>
                  </a:lnTo>
                  <a:lnTo>
                    <a:pt x="417" y="78"/>
                  </a:lnTo>
                  <a:lnTo>
                    <a:pt x="423" y="86"/>
                  </a:lnTo>
                  <a:lnTo>
                    <a:pt x="429" y="94"/>
                  </a:lnTo>
                  <a:lnTo>
                    <a:pt x="439" y="98"/>
                  </a:lnTo>
                  <a:lnTo>
                    <a:pt x="449" y="104"/>
                  </a:lnTo>
                  <a:lnTo>
                    <a:pt x="475" y="112"/>
                  </a:lnTo>
                  <a:lnTo>
                    <a:pt x="475" y="112"/>
                  </a:lnTo>
                  <a:lnTo>
                    <a:pt x="497" y="118"/>
                  </a:lnTo>
                  <a:lnTo>
                    <a:pt x="509" y="124"/>
                  </a:lnTo>
                  <a:lnTo>
                    <a:pt x="513" y="128"/>
                  </a:lnTo>
                  <a:lnTo>
                    <a:pt x="517" y="132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6"/>
                  </a:lnTo>
                  <a:lnTo>
                    <a:pt x="515" y="150"/>
                  </a:lnTo>
                  <a:lnTo>
                    <a:pt x="509" y="158"/>
                  </a:lnTo>
                  <a:lnTo>
                    <a:pt x="499" y="162"/>
                  </a:lnTo>
                  <a:lnTo>
                    <a:pt x="485" y="164"/>
                  </a:lnTo>
                  <a:lnTo>
                    <a:pt x="485" y="164"/>
                  </a:lnTo>
                  <a:lnTo>
                    <a:pt x="469" y="162"/>
                  </a:lnTo>
                  <a:lnTo>
                    <a:pt x="453" y="158"/>
                  </a:lnTo>
                  <a:lnTo>
                    <a:pt x="439" y="150"/>
                  </a:lnTo>
                  <a:lnTo>
                    <a:pt x="425" y="140"/>
                  </a:lnTo>
                  <a:lnTo>
                    <a:pt x="406" y="164"/>
                  </a:lnTo>
                  <a:lnTo>
                    <a:pt x="406" y="164"/>
                  </a:lnTo>
                  <a:lnTo>
                    <a:pt x="423" y="176"/>
                  </a:lnTo>
                  <a:lnTo>
                    <a:pt x="443" y="186"/>
                  </a:lnTo>
                  <a:lnTo>
                    <a:pt x="463" y="192"/>
                  </a:lnTo>
                  <a:lnTo>
                    <a:pt x="485" y="194"/>
                  </a:lnTo>
                  <a:lnTo>
                    <a:pt x="485" y="194"/>
                  </a:lnTo>
                  <a:close/>
                  <a:moveTo>
                    <a:pt x="603" y="190"/>
                  </a:moveTo>
                  <a:lnTo>
                    <a:pt x="635" y="190"/>
                  </a:lnTo>
                  <a:lnTo>
                    <a:pt x="635" y="4"/>
                  </a:lnTo>
                  <a:lnTo>
                    <a:pt x="603" y="4"/>
                  </a:lnTo>
                  <a:lnTo>
                    <a:pt x="603" y="190"/>
                  </a:lnTo>
                  <a:close/>
                  <a:moveTo>
                    <a:pt x="697" y="190"/>
                  </a:moveTo>
                  <a:lnTo>
                    <a:pt x="729" y="190"/>
                  </a:lnTo>
                  <a:lnTo>
                    <a:pt x="729" y="58"/>
                  </a:lnTo>
                  <a:lnTo>
                    <a:pt x="831" y="190"/>
                  </a:lnTo>
                  <a:lnTo>
                    <a:pt x="859" y="190"/>
                  </a:lnTo>
                  <a:lnTo>
                    <a:pt x="859" y="4"/>
                  </a:lnTo>
                  <a:lnTo>
                    <a:pt x="827" y="4"/>
                  </a:lnTo>
                  <a:lnTo>
                    <a:pt x="827" y="134"/>
                  </a:lnTo>
                  <a:lnTo>
                    <a:pt x="727" y="4"/>
                  </a:lnTo>
                  <a:lnTo>
                    <a:pt x="697" y="4"/>
                  </a:lnTo>
                  <a:lnTo>
                    <a:pt x="697" y="190"/>
                  </a:lnTo>
                  <a:close/>
                  <a:moveTo>
                    <a:pt x="921" y="190"/>
                  </a:moveTo>
                  <a:lnTo>
                    <a:pt x="1061" y="190"/>
                  </a:lnTo>
                  <a:lnTo>
                    <a:pt x="1061" y="162"/>
                  </a:lnTo>
                  <a:lnTo>
                    <a:pt x="953" y="162"/>
                  </a:lnTo>
                  <a:lnTo>
                    <a:pt x="953" y="112"/>
                  </a:lnTo>
                  <a:lnTo>
                    <a:pt x="1047" y="112"/>
                  </a:lnTo>
                  <a:lnTo>
                    <a:pt x="1047" y="82"/>
                  </a:lnTo>
                  <a:lnTo>
                    <a:pt x="953" y="82"/>
                  </a:lnTo>
                  <a:lnTo>
                    <a:pt x="953" y="34"/>
                  </a:lnTo>
                  <a:lnTo>
                    <a:pt x="1059" y="34"/>
                  </a:lnTo>
                  <a:lnTo>
                    <a:pt x="1059" y="4"/>
                  </a:lnTo>
                  <a:lnTo>
                    <a:pt x="921" y="4"/>
                  </a:lnTo>
                  <a:lnTo>
                    <a:pt x="921" y="190"/>
                  </a:lnTo>
                  <a:close/>
                  <a:moveTo>
                    <a:pt x="1177" y="194"/>
                  </a:moveTo>
                  <a:lnTo>
                    <a:pt x="1177" y="194"/>
                  </a:lnTo>
                  <a:lnTo>
                    <a:pt x="1191" y="192"/>
                  </a:lnTo>
                  <a:lnTo>
                    <a:pt x="1205" y="190"/>
                  </a:lnTo>
                  <a:lnTo>
                    <a:pt x="1215" y="184"/>
                  </a:lnTo>
                  <a:lnTo>
                    <a:pt x="1225" y="178"/>
                  </a:lnTo>
                  <a:lnTo>
                    <a:pt x="1233" y="170"/>
                  </a:lnTo>
                  <a:lnTo>
                    <a:pt x="1239" y="160"/>
                  </a:lnTo>
                  <a:lnTo>
                    <a:pt x="1243" y="150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26"/>
                  </a:lnTo>
                  <a:lnTo>
                    <a:pt x="1239" y="116"/>
                  </a:lnTo>
                  <a:lnTo>
                    <a:pt x="1235" y="108"/>
                  </a:lnTo>
                  <a:lnTo>
                    <a:pt x="1229" y="102"/>
                  </a:lnTo>
                  <a:lnTo>
                    <a:pt x="1219" y="96"/>
                  </a:lnTo>
                  <a:lnTo>
                    <a:pt x="1209" y="90"/>
                  </a:lnTo>
                  <a:lnTo>
                    <a:pt x="1183" y="82"/>
                  </a:lnTo>
                  <a:lnTo>
                    <a:pt x="1183" y="82"/>
                  </a:lnTo>
                  <a:lnTo>
                    <a:pt x="1161" y="76"/>
                  </a:lnTo>
                  <a:lnTo>
                    <a:pt x="1149" y="70"/>
                  </a:lnTo>
                  <a:lnTo>
                    <a:pt x="1145" y="66"/>
                  </a:lnTo>
                  <a:lnTo>
                    <a:pt x="1141" y="62"/>
                  </a:lnTo>
                  <a:lnTo>
                    <a:pt x="1139" y="54"/>
                  </a:lnTo>
                  <a:lnTo>
                    <a:pt x="1139" y="52"/>
                  </a:lnTo>
                  <a:lnTo>
                    <a:pt x="1139" y="52"/>
                  </a:lnTo>
                  <a:lnTo>
                    <a:pt x="1141" y="44"/>
                  </a:lnTo>
                  <a:lnTo>
                    <a:pt x="1147" y="36"/>
                  </a:lnTo>
                  <a:lnTo>
                    <a:pt x="1157" y="32"/>
                  </a:lnTo>
                  <a:lnTo>
                    <a:pt x="1169" y="30"/>
                  </a:lnTo>
                  <a:lnTo>
                    <a:pt x="1169" y="30"/>
                  </a:lnTo>
                  <a:lnTo>
                    <a:pt x="1183" y="32"/>
                  </a:lnTo>
                  <a:lnTo>
                    <a:pt x="1195" y="36"/>
                  </a:lnTo>
                  <a:lnTo>
                    <a:pt x="1207" y="42"/>
                  </a:lnTo>
                  <a:lnTo>
                    <a:pt x="1221" y="50"/>
                  </a:lnTo>
                  <a:lnTo>
                    <a:pt x="1239" y="24"/>
                  </a:lnTo>
                  <a:lnTo>
                    <a:pt x="1239" y="24"/>
                  </a:lnTo>
                  <a:lnTo>
                    <a:pt x="1223" y="14"/>
                  </a:lnTo>
                  <a:lnTo>
                    <a:pt x="1207" y="8"/>
                  </a:lnTo>
                  <a:lnTo>
                    <a:pt x="1189" y="4"/>
                  </a:lnTo>
                  <a:lnTo>
                    <a:pt x="1171" y="2"/>
                  </a:lnTo>
                  <a:lnTo>
                    <a:pt x="1171" y="2"/>
                  </a:lnTo>
                  <a:lnTo>
                    <a:pt x="1157" y="2"/>
                  </a:lnTo>
                  <a:lnTo>
                    <a:pt x="1145" y="6"/>
                  </a:lnTo>
                  <a:lnTo>
                    <a:pt x="1133" y="10"/>
                  </a:lnTo>
                  <a:lnTo>
                    <a:pt x="1125" y="16"/>
                  </a:lnTo>
                  <a:lnTo>
                    <a:pt x="1117" y="24"/>
                  </a:lnTo>
                  <a:lnTo>
                    <a:pt x="1111" y="34"/>
                  </a:lnTo>
                  <a:lnTo>
                    <a:pt x="1107" y="44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68"/>
                  </a:lnTo>
                  <a:lnTo>
                    <a:pt x="1111" y="78"/>
                  </a:lnTo>
                  <a:lnTo>
                    <a:pt x="1115" y="86"/>
                  </a:lnTo>
                  <a:lnTo>
                    <a:pt x="1123" y="94"/>
                  </a:lnTo>
                  <a:lnTo>
                    <a:pt x="1131" y="98"/>
                  </a:lnTo>
                  <a:lnTo>
                    <a:pt x="1143" y="104"/>
                  </a:lnTo>
                  <a:lnTo>
                    <a:pt x="1169" y="112"/>
                  </a:lnTo>
                  <a:lnTo>
                    <a:pt x="1169" y="112"/>
                  </a:lnTo>
                  <a:lnTo>
                    <a:pt x="1189" y="118"/>
                  </a:lnTo>
                  <a:lnTo>
                    <a:pt x="1203" y="124"/>
                  </a:lnTo>
                  <a:lnTo>
                    <a:pt x="1207" y="128"/>
                  </a:lnTo>
                  <a:lnTo>
                    <a:pt x="1209" y="132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6"/>
                  </a:lnTo>
                  <a:lnTo>
                    <a:pt x="1209" y="150"/>
                  </a:lnTo>
                  <a:lnTo>
                    <a:pt x="1201" y="158"/>
                  </a:lnTo>
                  <a:lnTo>
                    <a:pt x="1191" y="162"/>
                  </a:lnTo>
                  <a:lnTo>
                    <a:pt x="1177" y="164"/>
                  </a:lnTo>
                  <a:lnTo>
                    <a:pt x="1177" y="164"/>
                  </a:lnTo>
                  <a:lnTo>
                    <a:pt x="1161" y="162"/>
                  </a:lnTo>
                  <a:lnTo>
                    <a:pt x="1147" y="158"/>
                  </a:lnTo>
                  <a:lnTo>
                    <a:pt x="1133" y="150"/>
                  </a:lnTo>
                  <a:lnTo>
                    <a:pt x="1119" y="140"/>
                  </a:lnTo>
                  <a:lnTo>
                    <a:pt x="1099" y="164"/>
                  </a:lnTo>
                  <a:lnTo>
                    <a:pt x="1099" y="164"/>
                  </a:lnTo>
                  <a:lnTo>
                    <a:pt x="1117" y="176"/>
                  </a:lnTo>
                  <a:lnTo>
                    <a:pt x="1135" y="186"/>
                  </a:lnTo>
                  <a:lnTo>
                    <a:pt x="1157" y="192"/>
                  </a:lnTo>
                  <a:lnTo>
                    <a:pt x="1177" y="194"/>
                  </a:lnTo>
                  <a:lnTo>
                    <a:pt x="1177" y="194"/>
                  </a:lnTo>
                  <a:close/>
                  <a:moveTo>
                    <a:pt x="1360" y="194"/>
                  </a:moveTo>
                  <a:lnTo>
                    <a:pt x="1360" y="194"/>
                  </a:lnTo>
                  <a:lnTo>
                    <a:pt x="1374" y="192"/>
                  </a:lnTo>
                  <a:lnTo>
                    <a:pt x="1386" y="190"/>
                  </a:lnTo>
                  <a:lnTo>
                    <a:pt x="1398" y="184"/>
                  </a:lnTo>
                  <a:lnTo>
                    <a:pt x="1408" y="178"/>
                  </a:lnTo>
                  <a:lnTo>
                    <a:pt x="1416" y="170"/>
                  </a:lnTo>
                  <a:lnTo>
                    <a:pt x="1422" y="160"/>
                  </a:lnTo>
                  <a:lnTo>
                    <a:pt x="1424" y="150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26"/>
                  </a:lnTo>
                  <a:lnTo>
                    <a:pt x="1422" y="116"/>
                  </a:lnTo>
                  <a:lnTo>
                    <a:pt x="1418" y="108"/>
                  </a:lnTo>
                  <a:lnTo>
                    <a:pt x="1410" y="102"/>
                  </a:lnTo>
                  <a:lnTo>
                    <a:pt x="1402" y="96"/>
                  </a:lnTo>
                  <a:lnTo>
                    <a:pt x="1392" y="90"/>
                  </a:lnTo>
                  <a:lnTo>
                    <a:pt x="1366" y="82"/>
                  </a:lnTo>
                  <a:lnTo>
                    <a:pt x="1366" y="82"/>
                  </a:lnTo>
                  <a:lnTo>
                    <a:pt x="1344" y="76"/>
                  </a:lnTo>
                  <a:lnTo>
                    <a:pt x="1330" y="70"/>
                  </a:lnTo>
                  <a:lnTo>
                    <a:pt x="1326" y="66"/>
                  </a:lnTo>
                  <a:lnTo>
                    <a:pt x="1324" y="62"/>
                  </a:lnTo>
                  <a:lnTo>
                    <a:pt x="1322" y="54"/>
                  </a:lnTo>
                  <a:lnTo>
                    <a:pt x="1322" y="52"/>
                  </a:lnTo>
                  <a:lnTo>
                    <a:pt x="1322" y="52"/>
                  </a:lnTo>
                  <a:lnTo>
                    <a:pt x="1324" y="44"/>
                  </a:lnTo>
                  <a:lnTo>
                    <a:pt x="1330" y="36"/>
                  </a:lnTo>
                  <a:lnTo>
                    <a:pt x="1340" y="32"/>
                  </a:lnTo>
                  <a:lnTo>
                    <a:pt x="1352" y="30"/>
                  </a:lnTo>
                  <a:lnTo>
                    <a:pt x="1352" y="30"/>
                  </a:lnTo>
                  <a:lnTo>
                    <a:pt x="1364" y="32"/>
                  </a:lnTo>
                  <a:lnTo>
                    <a:pt x="1378" y="36"/>
                  </a:lnTo>
                  <a:lnTo>
                    <a:pt x="1390" y="42"/>
                  </a:lnTo>
                  <a:lnTo>
                    <a:pt x="1402" y="50"/>
                  </a:lnTo>
                  <a:lnTo>
                    <a:pt x="1420" y="24"/>
                  </a:lnTo>
                  <a:lnTo>
                    <a:pt x="1420" y="24"/>
                  </a:lnTo>
                  <a:lnTo>
                    <a:pt x="1406" y="14"/>
                  </a:lnTo>
                  <a:lnTo>
                    <a:pt x="1390" y="8"/>
                  </a:lnTo>
                  <a:lnTo>
                    <a:pt x="1372" y="4"/>
                  </a:lnTo>
                  <a:lnTo>
                    <a:pt x="1352" y="2"/>
                  </a:lnTo>
                  <a:lnTo>
                    <a:pt x="1352" y="2"/>
                  </a:lnTo>
                  <a:lnTo>
                    <a:pt x="1340" y="2"/>
                  </a:lnTo>
                  <a:lnTo>
                    <a:pt x="1328" y="6"/>
                  </a:lnTo>
                  <a:lnTo>
                    <a:pt x="1316" y="10"/>
                  </a:lnTo>
                  <a:lnTo>
                    <a:pt x="1308" y="16"/>
                  </a:lnTo>
                  <a:lnTo>
                    <a:pt x="1300" y="24"/>
                  </a:lnTo>
                  <a:lnTo>
                    <a:pt x="1294" y="34"/>
                  </a:lnTo>
                  <a:lnTo>
                    <a:pt x="1290" y="44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68"/>
                  </a:lnTo>
                  <a:lnTo>
                    <a:pt x="1294" y="78"/>
                  </a:lnTo>
                  <a:lnTo>
                    <a:pt x="1298" y="86"/>
                  </a:lnTo>
                  <a:lnTo>
                    <a:pt x="1306" y="94"/>
                  </a:lnTo>
                  <a:lnTo>
                    <a:pt x="1314" y="98"/>
                  </a:lnTo>
                  <a:lnTo>
                    <a:pt x="1324" y="104"/>
                  </a:lnTo>
                  <a:lnTo>
                    <a:pt x="1352" y="112"/>
                  </a:lnTo>
                  <a:lnTo>
                    <a:pt x="1352" y="112"/>
                  </a:lnTo>
                  <a:lnTo>
                    <a:pt x="1372" y="118"/>
                  </a:lnTo>
                  <a:lnTo>
                    <a:pt x="1386" y="124"/>
                  </a:lnTo>
                  <a:lnTo>
                    <a:pt x="1390" y="128"/>
                  </a:lnTo>
                  <a:lnTo>
                    <a:pt x="1392" y="132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2" y="146"/>
                  </a:lnTo>
                  <a:lnTo>
                    <a:pt x="1390" y="150"/>
                  </a:lnTo>
                  <a:lnTo>
                    <a:pt x="1384" y="158"/>
                  </a:lnTo>
                  <a:lnTo>
                    <a:pt x="1374" y="162"/>
                  </a:lnTo>
                  <a:lnTo>
                    <a:pt x="1360" y="164"/>
                  </a:lnTo>
                  <a:lnTo>
                    <a:pt x="1360" y="164"/>
                  </a:lnTo>
                  <a:lnTo>
                    <a:pt x="1344" y="162"/>
                  </a:lnTo>
                  <a:lnTo>
                    <a:pt x="1328" y="158"/>
                  </a:lnTo>
                  <a:lnTo>
                    <a:pt x="1314" y="150"/>
                  </a:lnTo>
                  <a:lnTo>
                    <a:pt x="1302" y="140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300" y="176"/>
                  </a:lnTo>
                  <a:lnTo>
                    <a:pt x="1318" y="186"/>
                  </a:lnTo>
                  <a:lnTo>
                    <a:pt x="1338" y="192"/>
                  </a:lnTo>
                  <a:lnTo>
                    <a:pt x="1360" y="194"/>
                  </a:lnTo>
                  <a:lnTo>
                    <a:pt x="1360" y="194"/>
                  </a:lnTo>
                  <a:close/>
                  <a:moveTo>
                    <a:pt x="1632" y="194"/>
                  </a:moveTo>
                  <a:lnTo>
                    <a:pt x="1632" y="194"/>
                  </a:lnTo>
                  <a:lnTo>
                    <a:pt x="1646" y="192"/>
                  </a:lnTo>
                  <a:lnTo>
                    <a:pt x="1658" y="190"/>
                  </a:lnTo>
                  <a:lnTo>
                    <a:pt x="1670" y="184"/>
                  </a:lnTo>
                  <a:lnTo>
                    <a:pt x="1680" y="178"/>
                  </a:lnTo>
                  <a:lnTo>
                    <a:pt x="1686" y="170"/>
                  </a:lnTo>
                  <a:lnTo>
                    <a:pt x="1692" y="160"/>
                  </a:lnTo>
                  <a:lnTo>
                    <a:pt x="1696" y="150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6" y="126"/>
                  </a:lnTo>
                  <a:lnTo>
                    <a:pt x="1694" y="116"/>
                  </a:lnTo>
                  <a:lnTo>
                    <a:pt x="1690" y="108"/>
                  </a:lnTo>
                  <a:lnTo>
                    <a:pt x="1682" y="102"/>
                  </a:lnTo>
                  <a:lnTo>
                    <a:pt x="1674" y="96"/>
                  </a:lnTo>
                  <a:lnTo>
                    <a:pt x="1664" y="9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16" y="76"/>
                  </a:lnTo>
                  <a:lnTo>
                    <a:pt x="1602" y="70"/>
                  </a:lnTo>
                  <a:lnTo>
                    <a:pt x="1598" y="66"/>
                  </a:lnTo>
                  <a:lnTo>
                    <a:pt x="1596" y="62"/>
                  </a:lnTo>
                  <a:lnTo>
                    <a:pt x="1594" y="54"/>
                  </a:lnTo>
                  <a:lnTo>
                    <a:pt x="1594" y="52"/>
                  </a:lnTo>
                  <a:lnTo>
                    <a:pt x="1594" y="52"/>
                  </a:lnTo>
                  <a:lnTo>
                    <a:pt x="1596" y="44"/>
                  </a:lnTo>
                  <a:lnTo>
                    <a:pt x="1602" y="36"/>
                  </a:lnTo>
                  <a:lnTo>
                    <a:pt x="1612" y="32"/>
                  </a:lnTo>
                  <a:lnTo>
                    <a:pt x="1624" y="30"/>
                  </a:lnTo>
                  <a:lnTo>
                    <a:pt x="1624" y="30"/>
                  </a:lnTo>
                  <a:lnTo>
                    <a:pt x="1636" y="32"/>
                  </a:lnTo>
                  <a:lnTo>
                    <a:pt x="1650" y="36"/>
                  </a:lnTo>
                  <a:lnTo>
                    <a:pt x="1662" y="42"/>
                  </a:lnTo>
                  <a:lnTo>
                    <a:pt x="1674" y="50"/>
                  </a:lnTo>
                  <a:lnTo>
                    <a:pt x="1692" y="24"/>
                  </a:lnTo>
                  <a:lnTo>
                    <a:pt x="1692" y="24"/>
                  </a:lnTo>
                  <a:lnTo>
                    <a:pt x="1678" y="14"/>
                  </a:lnTo>
                  <a:lnTo>
                    <a:pt x="1662" y="8"/>
                  </a:lnTo>
                  <a:lnTo>
                    <a:pt x="1644" y="4"/>
                  </a:lnTo>
                  <a:lnTo>
                    <a:pt x="1624" y="2"/>
                  </a:lnTo>
                  <a:lnTo>
                    <a:pt x="1624" y="2"/>
                  </a:lnTo>
                  <a:lnTo>
                    <a:pt x="1612" y="2"/>
                  </a:lnTo>
                  <a:lnTo>
                    <a:pt x="1598" y="6"/>
                  </a:lnTo>
                  <a:lnTo>
                    <a:pt x="1588" y="10"/>
                  </a:lnTo>
                  <a:lnTo>
                    <a:pt x="1578" y="16"/>
                  </a:lnTo>
                  <a:lnTo>
                    <a:pt x="1572" y="24"/>
                  </a:lnTo>
                  <a:lnTo>
                    <a:pt x="1566" y="34"/>
                  </a:lnTo>
                  <a:lnTo>
                    <a:pt x="1562" y="44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2" y="68"/>
                  </a:lnTo>
                  <a:lnTo>
                    <a:pt x="1564" y="78"/>
                  </a:lnTo>
                  <a:lnTo>
                    <a:pt x="1570" y="86"/>
                  </a:lnTo>
                  <a:lnTo>
                    <a:pt x="1578" y="94"/>
                  </a:lnTo>
                  <a:lnTo>
                    <a:pt x="1586" y="98"/>
                  </a:lnTo>
                  <a:lnTo>
                    <a:pt x="1596" y="104"/>
                  </a:lnTo>
                  <a:lnTo>
                    <a:pt x="1622" y="112"/>
                  </a:lnTo>
                  <a:lnTo>
                    <a:pt x="1622" y="112"/>
                  </a:lnTo>
                  <a:lnTo>
                    <a:pt x="1644" y="118"/>
                  </a:lnTo>
                  <a:lnTo>
                    <a:pt x="1656" y="124"/>
                  </a:lnTo>
                  <a:lnTo>
                    <a:pt x="1660" y="128"/>
                  </a:lnTo>
                  <a:lnTo>
                    <a:pt x="1664" y="132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6"/>
                  </a:lnTo>
                  <a:lnTo>
                    <a:pt x="1662" y="150"/>
                  </a:lnTo>
                  <a:lnTo>
                    <a:pt x="1656" y="158"/>
                  </a:lnTo>
                  <a:lnTo>
                    <a:pt x="1646" y="162"/>
                  </a:lnTo>
                  <a:lnTo>
                    <a:pt x="1632" y="164"/>
                  </a:lnTo>
                  <a:lnTo>
                    <a:pt x="1632" y="164"/>
                  </a:lnTo>
                  <a:lnTo>
                    <a:pt x="1616" y="162"/>
                  </a:lnTo>
                  <a:lnTo>
                    <a:pt x="1600" y="158"/>
                  </a:lnTo>
                  <a:lnTo>
                    <a:pt x="1586" y="150"/>
                  </a:lnTo>
                  <a:lnTo>
                    <a:pt x="1574" y="140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72" y="176"/>
                  </a:lnTo>
                  <a:lnTo>
                    <a:pt x="1590" y="186"/>
                  </a:lnTo>
                  <a:lnTo>
                    <a:pt x="1610" y="192"/>
                  </a:lnTo>
                  <a:lnTo>
                    <a:pt x="1632" y="194"/>
                  </a:lnTo>
                  <a:lnTo>
                    <a:pt x="1632" y="194"/>
                  </a:lnTo>
                  <a:close/>
                  <a:moveTo>
                    <a:pt x="1834" y="194"/>
                  </a:moveTo>
                  <a:lnTo>
                    <a:pt x="1834" y="194"/>
                  </a:lnTo>
                  <a:lnTo>
                    <a:pt x="1856" y="192"/>
                  </a:lnTo>
                  <a:lnTo>
                    <a:pt x="1874" y="186"/>
                  </a:lnTo>
                  <a:lnTo>
                    <a:pt x="1890" y="178"/>
                  </a:lnTo>
                  <a:lnTo>
                    <a:pt x="1904" y="166"/>
                  </a:lnTo>
                  <a:lnTo>
                    <a:pt x="1916" y="150"/>
                  </a:lnTo>
                  <a:lnTo>
                    <a:pt x="1924" y="134"/>
                  </a:lnTo>
                  <a:lnTo>
                    <a:pt x="1930" y="116"/>
                  </a:lnTo>
                  <a:lnTo>
                    <a:pt x="1932" y="98"/>
                  </a:lnTo>
                  <a:lnTo>
                    <a:pt x="1932" y="96"/>
                  </a:lnTo>
                  <a:lnTo>
                    <a:pt x="1932" y="96"/>
                  </a:lnTo>
                  <a:lnTo>
                    <a:pt x="1930" y="78"/>
                  </a:lnTo>
                  <a:lnTo>
                    <a:pt x="1926" y="60"/>
                  </a:lnTo>
                  <a:lnTo>
                    <a:pt x="1916" y="44"/>
                  </a:lnTo>
                  <a:lnTo>
                    <a:pt x="1906" y="30"/>
                  </a:lnTo>
                  <a:lnTo>
                    <a:pt x="1890" y="18"/>
                  </a:lnTo>
                  <a:lnTo>
                    <a:pt x="1874" y="8"/>
                  </a:lnTo>
                  <a:lnTo>
                    <a:pt x="1856" y="2"/>
                  </a:lnTo>
                  <a:lnTo>
                    <a:pt x="1836" y="0"/>
                  </a:lnTo>
                  <a:lnTo>
                    <a:pt x="1836" y="0"/>
                  </a:lnTo>
                  <a:lnTo>
                    <a:pt x="1814" y="2"/>
                  </a:lnTo>
                  <a:lnTo>
                    <a:pt x="1796" y="8"/>
                  </a:lnTo>
                  <a:lnTo>
                    <a:pt x="1778" y="18"/>
                  </a:lnTo>
                  <a:lnTo>
                    <a:pt x="1764" y="30"/>
                  </a:lnTo>
                  <a:lnTo>
                    <a:pt x="1754" y="44"/>
                  </a:lnTo>
                  <a:lnTo>
                    <a:pt x="1744" y="60"/>
                  </a:lnTo>
                  <a:lnTo>
                    <a:pt x="1740" y="7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40" y="118"/>
                  </a:lnTo>
                  <a:lnTo>
                    <a:pt x="1744" y="136"/>
                  </a:lnTo>
                  <a:lnTo>
                    <a:pt x="1752" y="152"/>
                  </a:lnTo>
                  <a:lnTo>
                    <a:pt x="1764" y="166"/>
                  </a:lnTo>
                  <a:lnTo>
                    <a:pt x="1778" y="178"/>
                  </a:lnTo>
                  <a:lnTo>
                    <a:pt x="1796" y="186"/>
                  </a:lnTo>
                  <a:lnTo>
                    <a:pt x="1814" y="192"/>
                  </a:lnTo>
                  <a:lnTo>
                    <a:pt x="1834" y="194"/>
                  </a:lnTo>
                  <a:lnTo>
                    <a:pt x="1834" y="194"/>
                  </a:lnTo>
                  <a:close/>
                  <a:moveTo>
                    <a:pt x="1836" y="164"/>
                  </a:moveTo>
                  <a:lnTo>
                    <a:pt x="1836" y="164"/>
                  </a:lnTo>
                  <a:lnTo>
                    <a:pt x="1822" y="162"/>
                  </a:lnTo>
                  <a:lnTo>
                    <a:pt x="1810" y="158"/>
                  </a:lnTo>
                  <a:lnTo>
                    <a:pt x="1798" y="152"/>
                  </a:lnTo>
                  <a:lnTo>
                    <a:pt x="1790" y="144"/>
                  </a:lnTo>
                  <a:lnTo>
                    <a:pt x="1782" y="134"/>
                  </a:lnTo>
                  <a:lnTo>
                    <a:pt x="1776" y="124"/>
                  </a:lnTo>
                  <a:lnTo>
                    <a:pt x="1772" y="110"/>
                  </a:lnTo>
                  <a:lnTo>
                    <a:pt x="1772" y="98"/>
                  </a:lnTo>
                  <a:lnTo>
                    <a:pt x="1772" y="96"/>
                  </a:lnTo>
                  <a:lnTo>
                    <a:pt x="1772" y="96"/>
                  </a:lnTo>
                  <a:lnTo>
                    <a:pt x="1772" y="84"/>
                  </a:lnTo>
                  <a:lnTo>
                    <a:pt x="1776" y="72"/>
                  </a:lnTo>
                  <a:lnTo>
                    <a:pt x="1782" y="60"/>
                  </a:lnTo>
                  <a:lnTo>
                    <a:pt x="1790" y="50"/>
                  </a:lnTo>
                  <a:lnTo>
                    <a:pt x="1798" y="42"/>
                  </a:lnTo>
                  <a:lnTo>
                    <a:pt x="1808" y="36"/>
                  </a:lnTo>
                  <a:lnTo>
                    <a:pt x="1822" y="32"/>
                  </a:lnTo>
                  <a:lnTo>
                    <a:pt x="1834" y="30"/>
                  </a:lnTo>
                  <a:lnTo>
                    <a:pt x="1834" y="30"/>
                  </a:lnTo>
                  <a:lnTo>
                    <a:pt x="1848" y="32"/>
                  </a:lnTo>
                  <a:lnTo>
                    <a:pt x="1860" y="36"/>
                  </a:lnTo>
                  <a:lnTo>
                    <a:pt x="1870" y="42"/>
                  </a:lnTo>
                  <a:lnTo>
                    <a:pt x="1880" y="50"/>
                  </a:lnTo>
                  <a:lnTo>
                    <a:pt x="1888" y="60"/>
                  </a:lnTo>
                  <a:lnTo>
                    <a:pt x="1894" y="72"/>
                  </a:lnTo>
                  <a:lnTo>
                    <a:pt x="1896" y="84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6" y="112"/>
                  </a:lnTo>
                  <a:lnTo>
                    <a:pt x="1894" y="124"/>
                  </a:lnTo>
                  <a:lnTo>
                    <a:pt x="1888" y="134"/>
                  </a:lnTo>
                  <a:lnTo>
                    <a:pt x="1880" y="144"/>
                  </a:lnTo>
                  <a:lnTo>
                    <a:pt x="1872" y="152"/>
                  </a:lnTo>
                  <a:lnTo>
                    <a:pt x="1860" y="158"/>
                  </a:lnTo>
                  <a:lnTo>
                    <a:pt x="1848" y="162"/>
                  </a:lnTo>
                  <a:lnTo>
                    <a:pt x="1836" y="164"/>
                  </a:lnTo>
                  <a:lnTo>
                    <a:pt x="1836" y="164"/>
                  </a:lnTo>
                  <a:close/>
                  <a:moveTo>
                    <a:pt x="1984" y="190"/>
                  </a:moveTo>
                  <a:lnTo>
                    <a:pt x="2115" y="190"/>
                  </a:lnTo>
                  <a:lnTo>
                    <a:pt x="2115" y="160"/>
                  </a:lnTo>
                  <a:lnTo>
                    <a:pt x="2016" y="160"/>
                  </a:lnTo>
                  <a:lnTo>
                    <a:pt x="2016" y="4"/>
                  </a:lnTo>
                  <a:lnTo>
                    <a:pt x="1984" y="4"/>
                  </a:lnTo>
                  <a:lnTo>
                    <a:pt x="1984" y="190"/>
                  </a:lnTo>
                  <a:close/>
                  <a:moveTo>
                    <a:pt x="2231" y="194"/>
                  </a:moveTo>
                  <a:lnTo>
                    <a:pt x="2231" y="194"/>
                  </a:lnTo>
                  <a:lnTo>
                    <a:pt x="2249" y="192"/>
                  </a:lnTo>
                  <a:lnTo>
                    <a:pt x="2265" y="188"/>
                  </a:lnTo>
                  <a:lnTo>
                    <a:pt x="2279" y="182"/>
                  </a:lnTo>
                  <a:lnTo>
                    <a:pt x="2291" y="172"/>
                  </a:lnTo>
                  <a:lnTo>
                    <a:pt x="2299" y="160"/>
                  </a:lnTo>
                  <a:lnTo>
                    <a:pt x="2307" y="146"/>
                  </a:lnTo>
                  <a:lnTo>
                    <a:pt x="2311" y="130"/>
                  </a:lnTo>
                  <a:lnTo>
                    <a:pt x="2313" y="110"/>
                  </a:lnTo>
                  <a:lnTo>
                    <a:pt x="2313" y="4"/>
                  </a:lnTo>
                  <a:lnTo>
                    <a:pt x="2279" y="4"/>
                  </a:lnTo>
                  <a:lnTo>
                    <a:pt x="2279" y="112"/>
                  </a:lnTo>
                  <a:lnTo>
                    <a:pt x="2279" y="112"/>
                  </a:lnTo>
                  <a:lnTo>
                    <a:pt x="2279" y="124"/>
                  </a:lnTo>
                  <a:lnTo>
                    <a:pt x="2277" y="134"/>
                  </a:lnTo>
                  <a:lnTo>
                    <a:pt x="2273" y="144"/>
                  </a:lnTo>
                  <a:lnTo>
                    <a:pt x="2267" y="150"/>
                  </a:lnTo>
                  <a:lnTo>
                    <a:pt x="2261" y="156"/>
                  </a:lnTo>
                  <a:lnTo>
                    <a:pt x="2251" y="160"/>
                  </a:lnTo>
                  <a:lnTo>
                    <a:pt x="2243" y="162"/>
                  </a:lnTo>
                  <a:lnTo>
                    <a:pt x="2233" y="164"/>
                  </a:lnTo>
                  <a:lnTo>
                    <a:pt x="2233" y="164"/>
                  </a:lnTo>
                  <a:lnTo>
                    <a:pt x="2221" y="162"/>
                  </a:lnTo>
                  <a:lnTo>
                    <a:pt x="2213" y="160"/>
                  </a:lnTo>
                  <a:lnTo>
                    <a:pt x="2205" y="156"/>
                  </a:lnTo>
                  <a:lnTo>
                    <a:pt x="2197" y="150"/>
                  </a:lnTo>
                  <a:lnTo>
                    <a:pt x="2193" y="142"/>
                  </a:lnTo>
                  <a:lnTo>
                    <a:pt x="2189" y="134"/>
                  </a:lnTo>
                  <a:lnTo>
                    <a:pt x="2187" y="122"/>
                  </a:lnTo>
                  <a:lnTo>
                    <a:pt x="2185" y="110"/>
                  </a:lnTo>
                  <a:lnTo>
                    <a:pt x="2185" y="4"/>
                  </a:lnTo>
                  <a:lnTo>
                    <a:pt x="2153" y="4"/>
                  </a:lnTo>
                  <a:lnTo>
                    <a:pt x="2153" y="112"/>
                  </a:lnTo>
                  <a:lnTo>
                    <a:pt x="2153" y="112"/>
                  </a:lnTo>
                  <a:lnTo>
                    <a:pt x="2153" y="130"/>
                  </a:lnTo>
                  <a:lnTo>
                    <a:pt x="2159" y="148"/>
                  </a:lnTo>
                  <a:lnTo>
                    <a:pt x="2165" y="162"/>
                  </a:lnTo>
                  <a:lnTo>
                    <a:pt x="2175" y="172"/>
                  </a:lnTo>
                  <a:lnTo>
                    <a:pt x="2185" y="182"/>
                  </a:lnTo>
                  <a:lnTo>
                    <a:pt x="2199" y="188"/>
                  </a:lnTo>
                  <a:lnTo>
                    <a:pt x="2215" y="192"/>
                  </a:lnTo>
                  <a:lnTo>
                    <a:pt x="2231" y="194"/>
                  </a:lnTo>
                  <a:lnTo>
                    <a:pt x="2231" y="194"/>
                  </a:lnTo>
                  <a:close/>
                  <a:moveTo>
                    <a:pt x="2413" y="190"/>
                  </a:moveTo>
                  <a:lnTo>
                    <a:pt x="2447" y="190"/>
                  </a:lnTo>
                  <a:lnTo>
                    <a:pt x="2447" y="34"/>
                  </a:lnTo>
                  <a:lnTo>
                    <a:pt x="2505" y="34"/>
                  </a:lnTo>
                  <a:lnTo>
                    <a:pt x="2505" y="4"/>
                  </a:lnTo>
                  <a:lnTo>
                    <a:pt x="2353" y="4"/>
                  </a:lnTo>
                  <a:lnTo>
                    <a:pt x="2353" y="34"/>
                  </a:lnTo>
                  <a:lnTo>
                    <a:pt x="2413" y="34"/>
                  </a:lnTo>
                  <a:lnTo>
                    <a:pt x="2413" y="190"/>
                  </a:lnTo>
                  <a:close/>
                  <a:moveTo>
                    <a:pt x="2549" y="190"/>
                  </a:moveTo>
                  <a:lnTo>
                    <a:pt x="2583" y="190"/>
                  </a:lnTo>
                  <a:lnTo>
                    <a:pt x="2583" y="4"/>
                  </a:lnTo>
                  <a:lnTo>
                    <a:pt x="2549" y="4"/>
                  </a:lnTo>
                  <a:lnTo>
                    <a:pt x="2549" y="190"/>
                  </a:lnTo>
                  <a:close/>
                  <a:moveTo>
                    <a:pt x="2731" y="194"/>
                  </a:moveTo>
                  <a:lnTo>
                    <a:pt x="2731" y="194"/>
                  </a:lnTo>
                  <a:lnTo>
                    <a:pt x="2753" y="192"/>
                  </a:lnTo>
                  <a:lnTo>
                    <a:pt x="2771" y="186"/>
                  </a:lnTo>
                  <a:lnTo>
                    <a:pt x="2787" y="178"/>
                  </a:lnTo>
                  <a:lnTo>
                    <a:pt x="2801" y="166"/>
                  </a:lnTo>
                  <a:lnTo>
                    <a:pt x="2813" y="150"/>
                  </a:lnTo>
                  <a:lnTo>
                    <a:pt x="2823" y="134"/>
                  </a:lnTo>
                  <a:lnTo>
                    <a:pt x="2827" y="116"/>
                  </a:lnTo>
                  <a:lnTo>
                    <a:pt x="2829" y="98"/>
                  </a:lnTo>
                  <a:lnTo>
                    <a:pt x="2829" y="96"/>
                  </a:lnTo>
                  <a:lnTo>
                    <a:pt x="2829" y="96"/>
                  </a:lnTo>
                  <a:lnTo>
                    <a:pt x="2827" y="78"/>
                  </a:lnTo>
                  <a:lnTo>
                    <a:pt x="2823" y="60"/>
                  </a:lnTo>
                  <a:lnTo>
                    <a:pt x="2813" y="44"/>
                  </a:lnTo>
                  <a:lnTo>
                    <a:pt x="2803" y="30"/>
                  </a:lnTo>
                  <a:lnTo>
                    <a:pt x="2787" y="18"/>
                  </a:lnTo>
                  <a:lnTo>
                    <a:pt x="2771" y="8"/>
                  </a:lnTo>
                  <a:lnTo>
                    <a:pt x="2753" y="2"/>
                  </a:lnTo>
                  <a:lnTo>
                    <a:pt x="2733" y="0"/>
                  </a:lnTo>
                  <a:lnTo>
                    <a:pt x="2733" y="0"/>
                  </a:lnTo>
                  <a:lnTo>
                    <a:pt x="2711" y="2"/>
                  </a:lnTo>
                  <a:lnTo>
                    <a:pt x="2693" y="8"/>
                  </a:lnTo>
                  <a:lnTo>
                    <a:pt x="2675" y="18"/>
                  </a:lnTo>
                  <a:lnTo>
                    <a:pt x="2661" y="30"/>
                  </a:lnTo>
                  <a:lnTo>
                    <a:pt x="2651" y="44"/>
                  </a:lnTo>
                  <a:lnTo>
                    <a:pt x="2641" y="60"/>
                  </a:lnTo>
                  <a:lnTo>
                    <a:pt x="2637" y="7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7" y="118"/>
                  </a:lnTo>
                  <a:lnTo>
                    <a:pt x="2641" y="136"/>
                  </a:lnTo>
                  <a:lnTo>
                    <a:pt x="2649" y="152"/>
                  </a:lnTo>
                  <a:lnTo>
                    <a:pt x="2661" y="166"/>
                  </a:lnTo>
                  <a:lnTo>
                    <a:pt x="2675" y="178"/>
                  </a:lnTo>
                  <a:lnTo>
                    <a:pt x="2693" y="186"/>
                  </a:lnTo>
                  <a:lnTo>
                    <a:pt x="2711" y="192"/>
                  </a:lnTo>
                  <a:lnTo>
                    <a:pt x="2731" y="194"/>
                  </a:lnTo>
                  <a:lnTo>
                    <a:pt x="2731" y="194"/>
                  </a:lnTo>
                  <a:close/>
                  <a:moveTo>
                    <a:pt x="2733" y="164"/>
                  </a:moveTo>
                  <a:lnTo>
                    <a:pt x="2733" y="164"/>
                  </a:lnTo>
                  <a:lnTo>
                    <a:pt x="2719" y="162"/>
                  </a:lnTo>
                  <a:lnTo>
                    <a:pt x="2707" y="158"/>
                  </a:lnTo>
                  <a:lnTo>
                    <a:pt x="2695" y="152"/>
                  </a:lnTo>
                  <a:lnTo>
                    <a:pt x="2687" y="144"/>
                  </a:lnTo>
                  <a:lnTo>
                    <a:pt x="2679" y="134"/>
                  </a:lnTo>
                  <a:lnTo>
                    <a:pt x="2673" y="124"/>
                  </a:lnTo>
                  <a:lnTo>
                    <a:pt x="2669" y="110"/>
                  </a:lnTo>
                  <a:lnTo>
                    <a:pt x="2669" y="98"/>
                  </a:lnTo>
                  <a:lnTo>
                    <a:pt x="2669" y="96"/>
                  </a:lnTo>
                  <a:lnTo>
                    <a:pt x="2669" y="96"/>
                  </a:lnTo>
                  <a:lnTo>
                    <a:pt x="2669" y="84"/>
                  </a:lnTo>
                  <a:lnTo>
                    <a:pt x="2673" y="72"/>
                  </a:lnTo>
                  <a:lnTo>
                    <a:pt x="2679" y="60"/>
                  </a:lnTo>
                  <a:lnTo>
                    <a:pt x="2687" y="50"/>
                  </a:lnTo>
                  <a:lnTo>
                    <a:pt x="2695" y="42"/>
                  </a:lnTo>
                  <a:lnTo>
                    <a:pt x="2707" y="36"/>
                  </a:lnTo>
                  <a:lnTo>
                    <a:pt x="2719" y="32"/>
                  </a:lnTo>
                  <a:lnTo>
                    <a:pt x="2731" y="30"/>
                  </a:lnTo>
                  <a:lnTo>
                    <a:pt x="2731" y="30"/>
                  </a:lnTo>
                  <a:lnTo>
                    <a:pt x="2745" y="32"/>
                  </a:lnTo>
                  <a:lnTo>
                    <a:pt x="2757" y="36"/>
                  </a:lnTo>
                  <a:lnTo>
                    <a:pt x="2767" y="42"/>
                  </a:lnTo>
                  <a:lnTo>
                    <a:pt x="2777" y="50"/>
                  </a:lnTo>
                  <a:lnTo>
                    <a:pt x="2785" y="60"/>
                  </a:lnTo>
                  <a:lnTo>
                    <a:pt x="2791" y="72"/>
                  </a:lnTo>
                  <a:lnTo>
                    <a:pt x="2793" y="84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3" y="112"/>
                  </a:lnTo>
                  <a:lnTo>
                    <a:pt x="2791" y="124"/>
                  </a:lnTo>
                  <a:lnTo>
                    <a:pt x="2785" y="134"/>
                  </a:lnTo>
                  <a:lnTo>
                    <a:pt x="2777" y="144"/>
                  </a:lnTo>
                  <a:lnTo>
                    <a:pt x="2769" y="152"/>
                  </a:lnTo>
                  <a:lnTo>
                    <a:pt x="2757" y="158"/>
                  </a:lnTo>
                  <a:lnTo>
                    <a:pt x="2745" y="162"/>
                  </a:lnTo>
                  <a:lnTo>
                    <a:pt x="2733" y="164"/>
                  </a:lnTo>
                  <a:lnTo>
                    <a:pt x="2733" y="164"/>
                  </a:lnTo>
                  <a:close/>
                  <a:moveTo>
                    <a:pt x="2881" y="190"/>
                  </a:moveTo>
                  <a:lnTo>
                    <a:pt x="2914" y="190"/>
                  </a:lnTo>
                  <a:lnTo>
                    <a:pt x="2914" y="58"/>
                  </a:lnTo>
                  <a:lnTo>
                    <a:pt x="3018" y="190"/>
                  </a:lnTo>
                  <a:lnTo>
                    <a:pt x="3044" y="190"/>
                  </a:lnTo>
                  <a:lnTo>
                    <a:pt x="3044" y="4"/>
                  </a:lnTo>
                  <a:lnTo>
                    <a:pt x="3012" y="4"/>
                  </a:lnTo>
                  <a:lnTo>
                    <a:pt x="3012" y="134"/>
                  </a:lnTo>
                  <a:lnTo>
                    <a:pt x="2911" y="4"/>
                  </a:lnTo>
                  <a:lnTo>
                    <a:pt x="2881" y="4"/>
                  </a:lnTo>
                  <a:lnTo>
                    <a:pt x="2881" y="190"/>
                  </a:lnTo>
                  <a:close/>
                  <a:moveTo>
                    <a:pt x="3170" y="194"/>
                  </a:moveTo>
                  <a:lnTo>
                    <a:pt x="3170" y="194"/>
                  </a:lnTo>
                  <a:lnTo>
                    <a:pt x="3184" y="192"/>
                  </a:lnTo>
                  <a:lnTo>
                    <a:pt x="3196" y="190"/>
                  </a:lnTo>
                  <a:lnTo>
                    <a:pt x="3208" y="184"/>
                  </a:lnTo>
                  <a:lnTo>
                    <a:pt x="3218" y="178"/>
                  </a:lnTo>
                  <a:lnTo>
                    <a:pt x="3226" y="170"/>
                  </a:lnTo>
                  <a:lnTo>
                    <a:pt x="3232" y="160"/>
                  </a:lnTo>
                  <a:lnTo>
                    <a:pt x="3234" y="150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26"/>
                  </a:lnTo>
                  <a:lnTo>
                    <a:pt x="3232" y="116"/>
                  </a:lnTo>
                  <a:lnTo>
                    <a:pt x="3228" y="108"/>
                  </a:lnTo>
                  <a:lnTo>
                    <a:pt x="3220" y="102"/>
                  </a:lnTo>
                  <a:lnTo>
                    <a:pt x="3212" y="96"/>
                  </a:lnTo>
                  <a:lnTo>
                    <a:pt x="3202" y="90"/>
                  </a:lnTo>
                  <a:lnTo>
                    <a:pt x="3176" y="82"/>
                  </a:lnTo>
                  <a:lnTo>
                    <a:pt x="3176" y="82"/>
                  </a:lnTo>
                  <a:lnTo>
                    <a:pt x="3154" y="76"/>
                  </a:lnTo>
                  <a:lnTo>
                    <a:pt x="3140" y="70"/>
                  </a:lnTo>
                  <a:lnTo>
                    <a:pt x="3136" y="66"/>
                  </a:lnTo>
                  <a:lnTo>
                    <a:pt x="3134" y="62"/>
                  </a:lnTo>
                  <a:lnTo>
                    <a:pt x="3132" y="54"/>
                  </a:lnTo>
                  <a:lnTo>
                    <a:pt x="3132" y="52"/>
                  </a:lnTo>
                  <a:lnTo>
                    <a:pt x="3132" y="52"/>
                  </a:lnTo>
                  <a:lnTo>
                    <a:pt x="3134" y="44"/>
                  </a:lnTo>
                  <a:lnTo>
                    <a:pt x="3140" y="36"/>
                  </a:lnTo>
                  <a:lnTo>
                    <a:pt x="3150" y="32"/>
                  </a:lnTo>
                  <a:lnTo>
                    <a:pt x="3162" y="30"/>
                  </a:lnTo>
                  <a:lnTo>
                    <a:pt x="3162" y="30"/>
                  </a:lnTo>
                  <a:lnTo>
                    <a:pt x="3176" y="32"/>
                  </a:lnTo>
                  <a:lnTo>
                    <a:pt x="3188" y="36"/>
                  </a:lnTo>
                  <a:lnTo>
                    <a:pt x="3200" y="42"/>
                  </a:lnTo>
                  <a:lnTo>
                    <a:pt x="3212" y="50"/>
                  </a:lnTo>
                  <a:lnTo>
                    <a:pt x="3230" y="24"/>
                  </a:lnTo>
                  <a:lnTo>
                    <a:pt x="3230" y="24"/>
                  </a:lnTo>
                  <a:lnTo>
                    <a:pt x="3216" y="14"/>
                  </a:lnTo>
                  <a:lnTo>
                    <a:pt x="3200" y="8"/>
                  </a:lnTo>
                  <a:lnTo>
                    <a:pt x="3182" y="4"/>
                  </a:lnTo>
                  <a:lnTo>
                    <a:pt x="3162" y="2"/>
                  </a:lnTo>
                  <a:lnTo>
                    <a:pt x="3162" y="2"/>
                  </a:lnTo>
                  <a:lnTo>
                    <a:pt x="3150" y="2"/>
                  </a:lnTo>
                  <a:lnTo>
                    <a:pt x="3138" y="6"/>
                  </a:lnTo>
                  <a:lnTo>
                    <a:pt x="3126" y="10"/>
                  </a:lnTo>
                  <a:lnTo>
                    <a:pt x="3118" y="16"/>
                  </a:lnTo>
                  <a:lnTo>
                    <a:pt x="3110" y="24"/>
                  </a:lnTo>
                  <a:lnTo>
                    <a:pt x="3104" y="34"/>
                  </a:lnTo>
                  <a:lnTo>
                    <a:pt x="3100" y="44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68"/>
                  </a:lnTo>
                  <a:lnTo>
                    <a:pt x="3104" y="78"/>
                  </a:lnTo>
                  <a:lnTo>
                    <a:pt x="3108" y="86"/>
                  </a:lnTo>
                  <a:lnTo>
                    <a:pt x="3116" y="94"/>
                  </a:lnTo>
                  <a:lnTo>
                    <a:pt x="3124" y="98"/>
                  </a:lnTo>
                  <a:lnTo>
                    <a:pt x="3134" y="104"/>
                  </a:lnTo>
                  <a:lnTo>
                    <a:pt x="3162" y="112"/>
                  </a:lnTo>
                  <a:lnTo>
                    <a:pt x="3162" y="112"/>
                  </a:lnTo>
                  <a:lnTo>
                    <a:pt x="3182" y="118"/>
                  </a:lnTo>
                  <a:lnTo>
                    <a:pt x="3196" y="124"/>
                  </a:lnTo>
                  <a:lnTo>
                    <a:pt x="3200" y="128"/>
                  </a:lnTo>
                  <a:lnTo>
                    <a:pt x="3202" y="132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2" y="146"/>
                  </a:lnTo>
                  <a:lnTo>
                    <a:pt x="3202" y="150"/>
                  </a:lnTo>
                  <a:lnTo>
                    <a:pt x="3194" y="158"/>
                  </a:lnTo>
                  <a:lnTo>
                    <a:pt x="3184" y="162"/>
                  </a:lnTo>
                  <a:lnTo>
                    <a:pt x="3170" y="164"/>
                  </a:lnTo>
                  <a:lnTo>
                    <a:pt x="3170" y="164"/>
                  </a:lnTo>
                  <a:lnTo>
                    <a:pt x="3154" y="162"/>
                  </a:lnTo>
                  <a:lnTo>
                    <a:pt x="3138" y="158"/>
                  </a:lnTo>
                  <a:lnTo>
                    <a:pt x="3124" y="150"/>
                  </a:lnTo>
                  <a:lnTo>
                    <a:pt x="3112" y="140"/>
                  </a:lnTo>
                  <a:lnTo>
                    <a:pt x="3092" y="164"/>
                  </a:lnTo>
                  <a:lnTo>
                    <a:pt x="3092" y="164"/>
                  </a:lnTo>
                  <a:lnTo>
                    <a:pt x="3110" y="176"/>
                  </a:lnTo>
                  <a:lnTo>
                    <a:pt x="3128" y="186"/>
                  </a:lnTo>
                  <a:lnTo>
                    <a:pt x="3148" y="192"/>
                  </a:lnTo>
                  <a:lnTo>
                    <a:pt x="3170" y="194"/>
                  </a:lnTo>
                  <a:lnTo>
                    <a:pt x="3170" y="1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0" name="Google Shape;40;p22"/>
          <p:cNvSpPr txBox="1">
            <a:spLocks noGrp="1"/>
          </p:cNvSpPr>
          <p:nvPr>
            <p:ph type="body" idx="4"/>
          </p:nvPr>
        </p:nvSpPr>
        <p:spPr>
          <a:xfrm>
            <a:off x="454025" y="4142435"/>
            <a:ext cx="8235950" cy="24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>
            <a:lvl1pPr marL="457200" lvl="0" indent="-22860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 Agenda Alternate">
  <p:cSld name="Objective Agenda Alternat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/>
          <p:nvPr/>
        </p:nvSpPr>
        <p:spPr>
          <a:xfrm>
            <a:off x="2748101" y="6307666"/>
            <a:ext cx="1918726" cy="5503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" name="Google Shape;43;p23"/>
          <p:cNvSpPr/>
          <p:nvPr/>
        </p:nvSpPr>
        <p:spPr>
          <a:xfrm>
            <a:off x="4437944" y="6307666"/>
            <a:ext cx="4706055" cy="5503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" name="Google Shape;44;p23"/>
          <p:cNvSpPr/>
          <p:nvPr/>
        </p:nvSpPr>
        <p:spPr>
          <a:xfrm>
            <a:off x="-1" y="0"/>
            <a:ext cx="304800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" name="Google Shape;45;p23"/>
          <p:cNvSpPr txBox="1">
            <a:spLocks noGrp="1"/>
          </p:cNvSpPr>
          <p:nvPr>
            <p:ph type="dt" idx="10"/>
          </p:nvPr>
        </p:nvSpPr>
        <p:spPr>
          <a:xfrm>
            <a:off x="6899805" y="6441020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8161866" y="6441020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8188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1"/>
          </p:nvPr>
        </p:nvSpPr>
        <p:spPr>
          <a:xfrm>
            <a:off x="454024" y="449262"/>
            <a:ext cx="2593975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2860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2"/>
          </p:nvPr>
        </p:nvSpPr>
        <p:spPr>
          <a:xfrm>
            <a:off x="454024" y="2558873"/>
            <a:ext cx="2593975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28600" bIns="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3"/>
          </p:nvPr>
        </p:nvSpPr>
        <p:spPr>
          <a:xfrm>
            <a:off x="3271838" y="449262"/>
            <a:ext cx="2593975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body" idx="4"/>
          </p:nvPr>
        </p:nvSpPr>
        <p:spPr>
          <a:xfrm>
            <a:off x="3271838" y="2558873"/>
            <a:ext cx="2593975" cy="388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sz="15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5"/>
          </p:nvPr>
        </p:nvSpPr>
        <p:spPr>
          <a:xfrm>
            <a:off x="6096000" y="449262"/>
            <a:ext cx="2590801" cy="198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6"/>
          </p:nvPr>
        </p:nvSpPr>
        <p:spPr>
          <a:xfrm>
            <a:off x="6095576" y="2559050"/>
            <a:ext cx="2591226" cy="388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/>
          <p:nvPr/>
        </p:nvSpPr>
        <p:spPr>
          <a:xfrm>
            <a:off x="454025" y="6536913"/>
            <a:ext cx="2023533" cy="191956"/>
          </a:xfrm>
          <a:custGeom>
            <a:avLst/>
            <a:gdLst/>
            <a:ahLst/>
            <a:cxnLst/>
            <a:rect l="l" t="t" r="r" b="b"/>
            <a:pathLst>
              <a:path w="4048" h="384" extrusionOk="0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/Agenda 3">
  <p:cSld name="Objective/Agenda 3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457200" y="1484105"/>
            <a:ext cx="4038600" cy="4701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Char char="•"/>
              <a:defRPr sz="1600"/>
            </a:lvl1pPr>
            <a:lvl2pPr marL="914400" lvl="1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Char char="•"/>
              <a:defRPr sz="12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4648200" y="1484105"/>
            <a:ext cx="4038600" cy="47012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Char char="•"/>
              <a:defRPr sz="12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7275513" y="6437376"/>
            <a:ext cx="7080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sldNum" idx="12"/>
          </p:nvPr>
        </p:nvSpPr>
        <p:spPr>
          <a:xfrm>
            <a:off x="8207375" y="6437376"/>
            <a:ext cx="47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454024" y="1"/>
            <a:ext cx="8229601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/>
          <p:nvPr/>
        </p:nvSpPr>
        <p:spPr>
          <a:xfrm>
            <a:off x="457200" y="1114773"/>
            <a:ext cx="4074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</a:t>
            </a:r>
            <a:endParaRPr/>
          </a:p>
        </p:txBody>
      </p:sp>
      <p:sp>
        <p:nvSpPr>
          <p:cNvPr id="61" name="Google Shape;61;p24"/>
          <p:cNvSpPr txBox="1"/>
          <p:nvPr/>
        </p:nvSpPr>
        <p:spPr>
          <a:xfrm>
            <a:off x="4648200" y="1114773"/>
            <a:ext cx="4074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459486" y="804672"/>
            <a:ext cx="823753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Char char="•"/>
              <a:defRPr/>
            </a:lvl3pPr>
            <a:lvl4pPr marL="1828800" lvl="3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4pPr>
            <a:lvl5pPr marL="2286000" lvl="4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158690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459486" y="1"/>
            <a:ext cx="8237538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>
            <a:off x="454024" y="1"/>
            <a:ext cx="8229601" cy="795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2000"/>
              <a:buFont typeface="Century Gothic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sldNum" idx="12"/>
          </p:nvPr>
        </p:nvSpPr>
        <p:spPr>
          <a:xfrm>
            <a:off x="8161869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body" idx="1"/>
          </p:nvPr>
        </p:nvSpPr>
        <p:spPr>
          <a:xfrm>
            <a:off x="454025" y="557448"/>
            <a:ext cx="8243000" cy="29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7500" algn="l">
              <a:spcBef>
                <a:spcPts val="280"/>
              </a:spcBef>
              <a:spcAft>
                <a:spcPts val="0"/>
              </a:spcAft>
              <a:buClr>
                <a:srgbClr val="181818"/>
              </a:buClr>
              <a:buSzPts val="1400"/>
              <a:buChar char="•"/>
              <a:defRPr sz="1400" i="1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body" idx="2"/>
          </p:nvPr>
        </p:nvSpPr>
        <p:spPr>
          <a:xfrm>
            <a:off x="459486" y="1010538"/>
            <a:ext cx="823753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Char char="•"/>
              <a:defRPr/>
            </a:lvl3pPr>
            <a:lvl4pPr marL="1828800" lvl="3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4pPr>
            <a:lvl5pPr marL="2286000" lvl="4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/Bullet Point Slide">
  <p:cSld name="Agenda/Bullet Point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/>
          <p:nvPr/>
        </p:nvSpPr>
        <p:spPr>
          <a:xfrm>
            <a:off x="-3500" y="0"/>
            <a:ext cx="9147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Google Shape;86;p26"/>
          <p:cNvSpPr/>
          <p:nvPr/>
        </p:nvSpPr>
        <p:spPr>
          <a:xfrm>
            <a:off x="3047999" y="2"/>
            <a:ext cx="5159375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8161869" y="644102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body" idx="1"/>
          </p:nvPr>
        </p:nvSpPr>
        <p:spPr>
          <a:xfrm>
            <a:off x="3271838" y="457201"/>
            <a:ext cx="4705350" cy="591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04800" algn="l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Char char="•"/>
              <a:defRPr/>
            </a:lvl3pPr>
            <a:lvl4pPr marL="1828800" lvl="3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/>
            </a:lvl4pPr>
            <a:lvl5pPr marL="2286000" lvl="4" indent="-29845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body" idx="2"/>
          </p:nvPr>
        </p:nvSpPr>
        <p:spPr>
          <a:xfrm>
            <a:off x="454024" y="448063"/>
            <a:ext cx="2593976" cy="76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28600" bIns="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B5D084"/>
              </a:buClr>
              <a:buSzPts val="1600"/>
              <a:buNone/>
              <a:defRPr>
                <a:solidFill>
                  <a:srgbClr val="B5D08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body" idx="3"/>
          </p:nvPr>
        </p:nvSpPr>
        <p:spPr>
          <a:xfrm>
            <a:off x="454024" y="1209302"/>
            <a:ext cx="2593976" cy="105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228600" bIns="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B5D084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/>
          <p:nvPr/>
        </p:nvSpPr>
        <p:spPr>
          <a:xfrm>
            <a:off x="228865" y="6065183"/>
            <a:ext cx="1756502" cy="31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Confidential and Proprietary to Daugherty Business Solutions</a:t>
            </a:r>
            <a:endParaRPr/>
          </a:p>
        </p:txBody>
      </p:sp>
      <p:sp>
        <p:nvSpPr>
          <p:cNvPr id="92" name="Google Shape;92;p26"/>
          <p:cNvSpPr/>
          <p:nvPr/>
        </p:nvSpPr>
        <p:spPr>
          <a:xfrm>
            <a:off x="454025" y="6536913"/>
            <a:ext cx="2023533" cy="191956"/>
          </a:xfrm>
          <a:custGeom>
            <a:avLst/>
            <a:gdLst/>
            <a:ahLst/>
            <a:cxnLst/>
            <a:rect l="l" t="t" r="r" b="b"/>
            <a:pathLst>
              <a:path w="4048" h="384" extrusionOk="0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6400806"/>
            <a:ext cx="9144000" cy="4656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449263" y="1600201"/>
            <a:ext cx="823753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04800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9845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9845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7275513" y="6448325"/>
            <a:ext cx="7080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207375" y="6448325"/>
            <a:ext cx="4794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6"/>
          <p:cNvSpPr txBox="1"/>
          <p:nvPr/>
        </p:nvSpPr>
        <p:spPr>
          <a:xfrm>
            <a:off x="3048000" y="6530860"/>
            <a:ext cx="377031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Confidential and Proprietary to Daugherty Business Solutions</a:t>
            </a:r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454025" y="6536913"/>
            <a:ext cx="2023533" cy="191956"/>
          </a:xfrm>
          <a:custGeom>
            <a:avLst/>
            <a:gdLst/>
            <a:ahLst/>
            <a:cxnLst/>
            <a:rect l="l" t="t" r="r" b="b"/>
            <a:pathLst>
              <a:path w="4048" h="384" extrusionOk="0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587">
          <p15:clr>
            <a:srgbClr val="F26B43"/>
          </p15:clr>
        </p15:guide>
        <p15:guide id="3" pos="728">
          <p15:clr>
            <a:srgbClr val="F26B43"/>
          </p15:clr>
        </p15:guide>
        <p15:guide id="4" pos="1029">
          <p15:clr>
            <a:srgbClr val="F26B43"/>
          </p15:clr>
        </p15:guide>
        <p15:guide id="5" pos="1174">
          <p15:clr>
            <a:srgbClr val="F26B43"/>
          </p15:clr>
        </p15:guide>
        <p15:guide id="6" pos="1474">
          <p15:clr>
            <a:srgbClr val="F26B43"/>
          </p15:clr>
        </p15:guide>
        <p15:guide id="7" pos="1616">
          <p15:clr>
            <a:srgbClr val="F26B43"/>
          </p15:clr>
        </p15:guide>
        <p15:guide id="8" pos="1920">
          <p15:clr>
            <a:srgbClr val="F26B43"/>
          </p15:clr>
        </p15:guide>
        <p15:guide id="9" pos="2061">
          <p15:clr>
            <a:srgbClr val="F26B43"/>
          </p15:clr>
        </p15:guide>
        <p15:guide id="10" pos="2362">
          <p15:clr>
            <a:srgbClr val="F26B43"/>
          </p15:clr>
        </p15:guide>
        <p15:guide id="11" pos="2507">
          <p15:clr>
            <a:srgbClr val="F26B43"/>
          </p15:clr>
        </p15:guide>
        <p15:guide id="12" pos="2808">
          <p15:clr>
            <a:srgbClr val="F26B43"/>
          </p15:clr>
        </p15:guide>
        <p15:guide id="13" pos="2949">
          <p15:clr>
            <a:srgbClr val="F26B43"/>
          </p15:clr>
        </p15:guide>
        <p15:guide id="14" pos="3250">
          <p15:clr>
            <a:srgbClr val="F26B43"/>
          </p15:clr>
        </p15:guide>
        <p15:guide id="15" pos="3394">
          <p15:clr>
            <a:srgbClr val="F26B43"/>
          </p15:clr>
        </p15:guide>
        <p15:guide id="16" pos="3695">
          <p15:clr>
            <a:srgbClr val="F26B43"/>
          </p15:clr>
        </p15:guide>
        <p15:guide id="17" pos="3840">
          <p15:clr>
            <a:srgbClr val="F26B43"/>
          </p15:clr>
        </p15:guide>
        <p15:guide id="18" pos="4141">
          <p15:clr>
            <a:srgbClr val="F26B43"/>
          </p15:clr>
        </p15:guide>
        <p15:guide id="19" pos="4282">
          <p15:clr>
            <a:srgbClr val="F26B43"/>
          </p15:clr>
        </p15:guide>
        <p15:guide id="20" pos="4583">
          <p15:clr>
            <a:srgbClr val="F26B43"/>
          </p15:clr>
        </p15:guide>
        <p15:guide id="21" pos="4728">
          <p15:clr>
            <a:srgbClr val="F26B43"/>
          </p15:clr>
        </p15:guide>
        <p15:guide id="22" pos="5025">
          <p15:clr>
            <a:srgbClr val="F26B43"/>
          </p15:clr>
        </p15:guide>
        <p15:guide id="23" pos="5170">
          <p15:clr>
            <a:srgbClr val="F26B43"/>
          </p15:clr>
        </p15:guide>
        <p15:guide id="24" pos="54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/>
          <p:nvPr/>
        </p:nvSpPr>
        <p:spPr>
          <a:xfrm>
            <a:off x="0" y="6400806"/>
            <a:ext cx="9144000" cy="4656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19"/>
          <p:cNvSpPr txBox="1"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body" idx="1"/>
          </p:nvPr>
        </p:nvSpPr>
        <p:spPr>
          <a:xfrm>
            <a:off x="449263" y="1600201"/>
            <a:ext cx="8237538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rgbClr val="18181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04800" algn="l" rtl="0">
              <a:spcBef>
                <a:spcPts val="240"/>
              </a:spcBef>
              <a:spcAft>
                <a:spcPts val="0"/>
              </a:spcAft>
              <a:buClr>
                <a:srgbClr val="B5D08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B5D084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9845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marR="0" lvl="4" indent="-29845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dt" idx="10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161869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9"/>
          <p:cNvSpPr txBox="1"/>
          <p:nvPr/>
        </p:nvSpPr>
        <p:spPr>
          <a:xfrm>
            <a:off x="2472796" y="6530860"/>
            <a:ext cx="496199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Confidential and Proprietary to Daugherty Business Solutions</a:t>
            </a:r>
            <a:endParaRPr/>
          </a:p>
        </p:txBody>
      </p:sp>
      <p:sp>
        <p:nvSpPr>
          <p:cNvPr id="69" name="Google Shape;69;p19"/>
          <p:cNvSpPr/>
          <p:nvPr/>
        </p:nvSpPr>
        <p:spPr>
          <a:xfrm>
            <a:off x="454025" y="6536913"/>
            <a:ext cx="2023533" cy="191956"/>
          </a:xfrm>
          <a:custGeom>
            <a:avLst/>
            <a:gdLst/>
            <a:ahLst/>
            <a:cxnLst/>
            <a:rect l="l" t="t" r="r" b="b"/>
            <a:pathLst>
              <a:path w="4048" h="384" extrusionOk="0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587">
          <p15:clr>
            <a:srgbClr val="F26B43"/>
          </p15:clr>
        </p15:guide>
        <p15:guide id="3" pos="728">
          <p15:clr>
            <a:srgbClr val="F26B43"/>
          </p15:clr>
        </p15:guide>
        <p15:guide id="4" pos="1029">
          <p15:clr>
            <a:srgbClr val="F26B43"/>
          </p15:clr>
        </p15:guide>
        <p15:guide id="5" pos="1174">
          <p15:clr>
            <a:srgbClr val="F26B43"/>
          </p15:clr>
        </p15:guide>
        <p15:guide id="6" pos="1474">
          <p15:clr>
            <a:srgbClr val="F26B43"/>
          </p15:clr>
        </p15:guide>
        <p15:guide id="7" pos="1616">
          <p15:clr>
            <a:srgbClr val="F26B43"/>
          </p15:clr>
        </p15:guide>
        <p15:guide id="8" pos="1920">
          <p15:clr>
            <a:srgbClr val="F26B43"/>
          </p15:clr>
        </p15:guide>
        <p15:guide id="9" pos="2061">
          <p15:clr>
            <a:srgbClr val="F26B43"/>
          </p15:clr>
        </p15:guide>
        <p15:guide id="10" pos="2362">
          <p15:clr>
            <a:srgbClr val="F26B43"/>
          </p15:clr>
        </p15:guide>
        <p15:guide id="11" pos="2507">
          <p15:clr>
            <a:srgbClr val="F26B43"/>
          </p15:clr>
        </p15:guide>
        <p15:guide id="12" pos="2808">
          <p15:clr>
            <a:srgbClr val="F26B43"/>
          </p15:clr>
        </p15:guide>
        <p15:guide id="13" pos="2949">
          <p15:clr>
            <a:srgbClr val="F26B43"/>
          </p15:clr>
        </p15:guide>
        <p15:guide id="14" pos="3250">
          <p15:clr>
            <a:srgbClr val="F26B43"/>
          </p15:clr>
        </p15:guide>
        <p15:guide id="15" pos="3394">
          <p15:clr>
            <a:srgbClr val="F26B43"/>
          </p15:clr>
        </p15:guide>
        <p15:guide id="16" pos="3695">
          <p15:clr>
            <a:srgbClr val="F26B43"/>
          </p15:clr>
        </p15:guide>
        <p15:guide id="17" pos="3840">
          <p15:clr>
            <a:srgbClr val="F26B43"/>
          </p15:clr>
        </p15:guide>
        <p15:guide id="18" pos="4141">
          <p15:clr>
            <a:srgbClr val="F26B43"/>
          </p15:clr>
        </p15:guide>
        <p15:guide id="19" pos="4282">
          <p15:clr>
            <a:srgbClr val="F26B43"/>
          </p15:clr>
        </p15:guide>
        <p15:guide id="20" pos="4583">
          <p15:clr>
            <a:srgbClr val="F26B43"/>
          </p15:clr>
        </p15:guide>
        <p15:guide id="21" pos="4728">
          <p15:clr>
            <a:srgbClr val="F26B43"/>
          </p15:clr>
        </p15:guide>
        <p15:guide id="22" pos="5025">
          <p15:clr>
            <a:srgbClr val="F26B43"/>
          </p15:clr>
        </p15:guide>
        <p15:guide id="23" pos="5170">
          <p15:clr>
            <a:srgbClr val="F26B43"/>
          </p15:clr>
        </p15:guide>
        <p15:guide id="24" pos="54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"/>
          <p:cNvSpPr txBox="1">
            <a:spLocks noGrp="1"/>
          </p:cNvSpPr>
          <p:nvPr>
            <p:ph type="body" idx="1"/>
          </p:nvPr>
        </p:nvSpPr>
        <p:spPr>
          <a:xfrm>
            <a:off x="454026" y="6227233"/>
            <a:ext cx="4705350" cy="37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5D084"/>
              </a:buClr>
              <a:buSzPts val="1400"/>
              <a:buNone/>
            </a:pPr>
            <a:r>
              <a:rPr lang="en-US" sz="1400" dirty="0"/>
              <a:t>12/11/2019</a:t>
            </a:r>
            <a:endParaRPr dirty="0"/>
          </a:p>
        </p:txBody>
      </p:sp>
      <p:sp>
        <p:nvSpPr>
          <p:cNvPr id="244" name="Google Shape;244;p1"/>
          <p:cNvSpPr txBox="1">
            <a:spLocks noGrp="1"/>
          </p:cNvSpPr>
          <p:nvPr>
            <p:ph type="body" idx="2"/>
          </p:nvPr>
        </p:nvSpPr>
        <p:spPr>
          <a:xfrm>
            <a:off x="442566" y="5061947"/>
            <a:ext cx="5391164" cy="115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Centene</a:t>
            </a:r>
            <a:r>
              <a:rPr lang="en-US" dirty="0" smtClean="0">
                <a:solidFill>
                  <a:srgbClr val="FFFFFF"/>
                </a:solidFill>
              </a:rPr>
              <a:t> Health Insurance Claim Forms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16" name="Google Shape;316;p10"/>
          <p:cNvSpPr txBox="1"/>
          <p:nvPr/>
        </p:nvSpPr>
        <p:spPr>
          <a:xfrm>
            <a:off x="286559" y="62598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30"/>
              <a:buFont typeface="Century Gothic"/>
              <a:buNone/>
            </a:pPr>
            <a:r>
              <a:rPr lang="en-US" sz="333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Duplicate Existing Method Using Intersection of Bounding Boxes</a:t>
            </a:r>
            <a:endParaRPr/>
          </a:p>
        </p:txBody>
      </p:sp>
      <p:sp>
        <p:nvSpPr>
          <p:cNvPr id="317" name="Google Shape;317;p10"/>
          <p:cNvSpPr txBox="1"/>
          <p:nvPr/>
        </p:nvSpPr>
        <p:spPr>
          <a:xfrm>
            <a:off x="1353359" y="1973203"/>
            <a:ext cx="6281881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Cost Associated with 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text extraction 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(Amazon </a:t>
            </a:r>
            <a:r>
              <a:rPr lang="en-US" sz="2000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Textract</a:t>
            </a: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20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Bounding Boxes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Cost of manually creating bounding boxes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24" name="Google Shape;324;p11"/>
          <p:cNvSpPr txBox="1"/>
          <p:nvPr/>
        </p:nvSpPr>
        <p:spPr>
          <a:xfrm>
            <a:off x="286559" y="62598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30"/>
              <a:buFont typeface="Century Gothic"/>
              <a:buNone/>
            </a:pPr>
            <a:r>
              <a:rPr lang="en-US" sz="333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Duplicate Existing Method Using Intersection of Bounding Boxes</a:t>
            </a:r>
            <a:endParaRPr/>
          </a:p>
        </p:txBody>
      </p:sp>
      <p:pic>
        <p:nvPicPr>
          <p:cNvPr id="325" name="Google Shape;3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" y="1030973"/>
            <a:ext cx="4145279" cy="537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4066" y="1082255"/>
            <a:ext cx="4099560" cy="530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33" name="Google Shape;333;p12"/>
          <p:cNvSpPr txBox="1"/>
          <p:nvPr/>
        </p:nvSpPr>
        <p:spPr>
          <a:xfrm>
            <a:off x="286559" y="62598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30"/>
              <a:buFont typeface="Century Gothic"/>
              <a:buNone/>
            </a:pPr>
            <a:r>
              <a:rPr lang="en-US" sz="333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Duplicate Existing Method Using Intersection of Bounding Boxes</a:t>
            </a: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4"/>
          <a:stretch/>
        </p:blipFill>
        <p:spPr>
          <a:xfrm>
            <a:off x="2047682" y="1030973"/>
            <a:ext cx="4715291" cy="5359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3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41" name="Google Shape;341;p13"/>
          <p:cNvSpPr txBox="1"/>
          <p:nvPr/>
        </p:nvSpPr>
        <p:spPr>
          <a:xfrm>
            <a:off x="286559" y="62598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30"/>
              <a:buFont typeface="Century Gothic"/>
              <a:buNone/>
            </a:pPr>
            <a:r>
              <a:rPr lang="en-US" sz="333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Duplicate Existing Method Using Intersection of Bounding Boxes</a:t>
            </a:r>
            <a:endParaRPr/>
          </a:p>
        </p:txBody>
      </p:sp>
      <p:pic>
        <p:nvPicPr>
          <p:cNvPr id="342" name="Google Shape;34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697" y="1920109"/>
            <a:ext cx="4206605" cy="301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828" y="1200150"/>
            <a:ext cx="57150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50" name="Google Shape;350;p14"/>
          <p:cNvSpPr txBox="1"/>
          <p:nvPr/>
        </p:nvSpPr>
        <p:spPr>
          <a:xfrm>
            <a:off x="286559" y="62598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K-Nearest Neighbor</a:t>
            </a:r>
            <a:endParaRPr/>
          </a:p>
        </p:txBody>
      </p:sp>
      <p:pic>
        <p:nvPicPr>
          <p:cNvPr id="351" name="Google Shape;35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75" y="1614485"/>
            <a:ext cx="582930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4"/>
          <p:cNvSpPr txBox="1"/>
          <p:nvPr/>
        </p:nvSpPr>
        <p:spPr>
          <a:xfrm>
            <a:off x="453309" y="467523"/>
            <a:ext cx="8237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</a:pPr>
            <a:r>
              <a:rPr lang="en-US" sz="300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Machine Learning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c5f7fa324_0_1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9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59" name="Google Shape;359;g6c5f7fa324_0_1"/>
          <p:cNvSpPr txBox="1"/>
          <p:nvPr/>
        </p:nvSpPr>
        <p:spPr>
          <a:xfrm>
            <a:off x="453309" y="91173"/>
            <a:ext cx="8237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K-Nearest Neighbor Top-Left Corner</a:t>
            </a:r>
            <a:endParaRPr/>
          </a:p>
        </p:txBody>
      </p:sp>
      <p:pic>
        <p:nvPicPr>
          <p:cNvPr id="361" name="Google Shape;361;g6c5f7fa32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" y="841475"/>
            <a:ext cx="4280351" cy="548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6c5f7fa324_0_1"/>
          <p:cNvPicPr preferRelativeResize="0"/>
          <p:nvPr/>
        </p:nvPicPr>
        <p:blipFill rotWithShape="1">
          <a:blip r:embed="rId4">
            <a:alphaModFix/>
          </a:blip>
          <a:srcRect l="48282" t="8943" r="2151" b="70161"/>
          <a:stretch/>
        </p:blipFill>
        <p:spPr>
          <a:xfrm>
            <a:off x="4947385" y="2984726"/>
            <a:ext cx="3743324" cy="204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6c5f7fa324_0_1"/>
          <p:cNvPicPr preferRelativeResize="0"/>
          <p:nvPr/>
        </p:nvPicPr>
        <p:blipFill rotWithShape="1">
          <a:blip r:embed="rId5">
            <a:alphaModFix/>
          </a:blip>
          <a:srcRect l="26794" r="28532"/>
          <a:stretch/>
        </p:blipFill>
        <p:spPr>
          <a:xfrm>
            <a:off x="5170416" y="841475"/>
            <a:ext cx="2954650" cy="21432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50499"/>
              </p:ext>
            </p:extLst>
          </p:nvPr>
        </p:nvGraphicFramePr>
        <p:xfrm>
          <a:off x="4453134" y="5303994"/>
          <a:ext cx="4616976" cy="1463040"/>
        </p:xfrm>
        <a:graphic>
          <a:graphicData uri="http://schemas.openxmlformats.org/drawingml/2006/table">
            <a:tbl>
              <a:tblPr firstRow="1" bandRow="1">
                <a:tableStyleId>{C796D1CB-6B3D-420D-B3AE-BAFD6452EC0A}</a:tableStyleId>
              </a:tblPr>
              <a:tblGrid>
                <a:gridCol w="1538992">
                  <a:extLst>
                    <a:ext uri="{9D8B030D-6E8A-4147-A177-3AD203B41FA5}">
                      <a16:colId xmlns:a16="http://schemas.microsoft.com/office/drawing/2014/main" val="797489074"/>
                    </a:ext>
                  </a:extLst>
                </a:gridCol>
                <a:gridCol w="1538992">
                  <a:extLst>
                    <a:ext uri="{9D8B030D-6E8A-4147-A177-3AD203B41FA5}">
                      <a16:colId xmlns:a16="http://schemas.microsoft.com/office/drawing/2014/main" val="652748297"/>
                    </a:ext>
                  </a:extLst>
                </a:gridCol>
                <a:gridCol w="1538992">
                  <a:extLst>
                    <a:ext uri="{9D8B030D-6E8A-4147-A177-3AD203B41FA5}">
                      <a16:colId xmlns:a16="http://schemas.microsoft.com/office/drawing/2014/main" val="1614566359"/>
                    </a:ext>
                  </a:extLst>
                </a:gridCol>
              </a:tblGrid>
              <a:tr h="653461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Georgia" panose="02040502050405020303" pitchFamily="18" charset="0"/>
                        </a:rPr>
                        <a:t>Accuracy</a:t>
                      </a:r>
                      <a:endParaRPr lang="en-US" sz="3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Georgia" panose="02040502050405020303" pitchFamily="18" charset="0"/>
                        </a:rPr>
                        <a:t>99.69%</a:t>
                      </a:r>
                      <a:endParaRPr lang="en-US" sz="3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Georgia" panose="02040502050405020303" pitchFamily="18" charset="0"/>
                        </a:rPr>
                        <a:t>1 neighbor</a:t>
                      </a:r>
                      <a:endParaRPr lang="en-US" sz="3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4671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369" name="Google Shape;369;p15"/>
          <p:cNvGrpSpPr/>
          <p:nvPr/>
        </p:nvGrpSpPr>
        <p:grpSpPr>
          <a:xfrm>
            <a:off x="484484" y="1141426"/>
            <a:ext cx="4944869" cy="3772319"/>
            <a:chOff x="1451313" y="758117"/>
            <a:chExt cx="5998904" cy="5073051"/>
          </a:xfrm>
        </p:grpSpPr>
        <p:grpSp>
          <p:nvGrpSpPr>
            <p:cNvPr id="370" name="Google Shape;370;p15"/>
            <p:cNvGrpSpPr/>
            <p:nvPr/>
          </p:nvGrpSpPr>
          <p:grpSpPr>
            <a:xfrm>
              <a:off x="1451313" y="758117"/>
              <a:ext cx="5998904" cy="5073051"/>
              <a:chOff x="1885979" y="-58847"/>
              <a:chExt cx="2146375" cy="1963711"/>
            </a:xfrm>
          </p:grpSpPr>
          <p:pic>
            <p:nvPicPr>
              <p:cNvPr id="371" name="Google Shape;371;p15"/>
              <p:cNvPicPr preferRelativeResize="0"/>
              <p:nvPr/>
            </p:nvPicPr>
            <p:blipFill rotWithShape="1">
              <a:blip r:embed="rId3">
                <a:alphaModFix/>
              </a:blip>
              <a:srcRect r="63673" b="72585"/>
              <a:stretch/>
            </p:blipFill>
            <p:spPr>
              <a:xfrm>
                <a:off x="1885979" y="-58847"/>
                <a:ext cx="1951504" cy="18801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p15"/>
              <p:cNvPicPr preferRelativeResize="0"/>
              <p:nvPr/>
            </p:nvPicPr>
            <p:blipFill rotWithShape="1">
              <a:blip r:embed="rId4">
                <a:alphaModFix/>
              </a:blip>
              <a:srcRect l="17914" t="-1" r="63389" b="71366"/>
              <a:stretch/>
            </p:blipFill>
            <p:spPr>
              <a:xfrm>
                <a:off x="3028013" y="-58847"/>
                <a:ext cx="1004341" cy="19637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3" name="Google Shape;373;p15"/>
            <p:cNvSpPr/>
            <p:nvPr/>
          </p:nvSpPr>
          <p:spPr>
            <a:xfrm>
              <a:off x="4309672" y="3425252"/>
              <a:ext cx="67456" cy="11992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50883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4814341" y="3952406"/>
              <a:ext cx="67456" cy="119922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50883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75" name="Google Shape;375;p15"/>
          <p:cNvSpPr txBox="1"/>
          <p:nvPr/>
        </p:nvSpPr>
        <p:spPr>
          <a:xfrm>
            <a:off x="484484" y="62648"/>
            <a:ext cx="8237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K-Nearest Neighbor Center Corner</a:t>
            </a:r>
            <a:endParaRPr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905"/>
              </p:ext>
            </p:extLst>
          </p:nvPr>
        </p:nvGraphicFramePr>
        <p:xfrm>
          <a:off x="1192443" y="5382923"/>
          <a:ext cx="7072230" cy="653461"/>
        </p:xfrm>
        <a:graphic>
          <a:graphicData uri="http://schemas.openxmlformats.org/drawingml/2006/table">
            <a:tbl>
              <a:tblPr firstRow="1" bandRow="1">
                <a:tableStyleId>{C796D1CB-6B3D-420D-B3AE-BAFD6452EC0A}</a:tableStyleId>
              </a:tblPr>
              <a:tblGrid>
                <a:gridCol w="2357410">
                  <a:extLst>
                    <a:ext uri="{9D8B030D-6E8A-4147-A177-3AD203B41FA5}">
                      <a16:colId xmlns:a16="http://schemas.microsoft.com/office/drawing/2014/main" val="797489074"/>
                    </a:ext>
                  </a:extLst>
                </a:gridCol>
                <a:gridCol w="2357410">
                  <a:extLst>
                    <a:ext uri="{9D8B030D-6E8A-4147-A177-3AD203B41FA5}">
                      <a16:colId xmlns:a16="http://schemas.microsoft.com/office/drawing/2014/main" val="652748297"/>
                    </a:ext>
                  </a:extLst>
                </a:gridCol>
                <a:gridCol w="2357410">
                  <a:extLst>
                    <a:ext uri="{9D8B030D-6E8A-4147-A177-3AD203B41FA5}">
                      <a16:colId xmlns:a16="http://schemas.microsoft.com/office/drawing/2014/main" val="1614566359"/>
                    </a:ext>
                  </a:extLst>
                </a:gridCol>
              </a:tblGrid>
              <a:tr h="653461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Georgia" panose="02040502050405020303" pitchFamily="18" charset="0"/>
                        </a:rPr>
                        <a:t>Accuracy</a:t>
                      </a:r>
                      <a:endParaRPr lang="en-US" sz="3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Georgia" panose="02040502050405020303" pitchFamily="18" charset="0"/>
                        </a:rPr>
                        <a:t>94.47%</a:t>
                      </a:r>
                      <a:endParaRPr lang="en-US" sz="3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latin typeface="Georgia" panose="02040502050405020303" pitchFamily="18" charset="0"/>
                        </a:rPr>
                        <a:t>17 neighbors</a:t>
                      </a:r>
                      <a:endParaRPr lang="en-US" sz="3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46717"/>
                  </a:ext>
                </a:extLst>
              </a:tr>
            </a:tbl>
          </a:graphicData>
        </a:graphic>
      </p:graphicFrame>
      <p:pic>
        <p:nvPicPr>
          <p:cNvPr id="11" name="Google Shape;363;g6c5f7fa324_0_1"/>
          <p:cNvPicPr preferRelativeResize="0"/>
          <p:nvPr/>
        </p:nvPicPr>
        <p:blipFill rotWithShape="1">
          <a:blip r:embed="rId5">
            <a:alphaModFix/>
          </a:blip>
          <a:srcRect l="26794" r="28532"/>
          <a:stretch/>
        </p:blipFill>
        <p:spPr>
          <a:xfrm>
            <a:off x="5728976" y="1955959"/>
            <a:ext cx="2954650" cy="214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c5f7fa324_0_15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9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81" name="Google Shape;381;g6c5f7fa324_0_15"/>
          <p:cNvSpPr txBox="1"/>
          <p:nvPr/>
        </p:nvSpPr>
        <p:spPr>
          <a:xfrm>
            <a:off x="484484" y="62648"/>
            <a:ext cx="8237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Methods Comparison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959793"/>
            <a:ext cx="8913091" cy="499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c5f7fa324_0_15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9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81" name="Google Shape;381;g6c5f7fa324_0_15"/>
          <p:cNvSpPr txBox="1"/>
          <p:nvPr/>
        </p:nvSpPr>
        <p:spPr>
          <a:xfrm>
            <a:off x="484484" y="62648"/>
            <a:ext cx="8237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Methods Comparison</a:t>
            </a:r>
            <a:endParaRPr/>
          </a:p>
        </p:txBody>
      </p:sp>
      <p:graphicFrame>
        <p:nvGraphicFramePr>
          <p:cNvPr id="382" name="Google Shape;382;g6c5f7fa324_0_15"/>
          <p:cNvGraphicFramePr/>
          <p:nvPr>
            <p:extLst>
              <p:ext uri="{D42A27DB-BD31-4B8C-83A1-F6EECF244321}">
                <p14:modId xmlns:p14="http://schemas.microsoft.com/office/powerpoint/2010/main" val="4232260377"/>
              </p:ext>
            </p:extLst>
          </p:nvPr>
        </p:nvGraphicFramePr>
        <p:xfrm>
          <a:off x="371884" y="2026134"/>
          <a:ext cx="8462600" cy="2858625"/>
        </p:xfrm>
        <a:graphic>
          <a:graphicData uri="http://schemas.openxmlformats.org/drawingml/2006/table">
            <a:tbl>
              <a:tblPr>
                <a:noFill/>
                <a:tableStyleId>{C796D1CB-6B3D-420D-B3AE-BAFD6452EC0A}</a:tableStyleId>
              </a:tblPr>
              <a:tblGrid>
                <a:gridCol w="423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</a:t>
                      </a:r>
                      <a:endParaRPr sz="30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  <a:endParaRPr sz="3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IOU</a:t>
                      </a:r>
                      <a:endParaRPr sz="30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 smtClean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97.63%</a:t>
                      </a:r>
                      <a:endParaRPr sz="30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Center</a:t>
                      </a:r>
                      <a:endParaRPr sz="3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 smtClean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55.92%</a:t>
                      </a:r>
                      <a:endParaRPr sz="30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Left</a:t>
                      </a:r>
                      <a:endParaRPr sz="30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 smtClean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42.65%</a:t>
                      </a:r>
                      <a:endParaRPr sz="30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0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c5f7fa324_0_27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9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88" name="Google Shape;388;g6c5f7fa324_0_27"/>
          <p:cNvSpPr txBox="1"/>
          <p:nvPr/>
        </p:nvSpPr>
        <p:spPr>
          <a:xfrm>
            <a:off x="484484" y="62648"/>
            <a:ext cx="8237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Methods Comparison</a:t>
            </a:r>
            <a:endParaRPr/>
          </a:p>
        </p:txBody>
      </p:sp>
      <p:pic>
        <p:nvPicPr>
          <p:cNvPr id="389" name="Google Shape;389;g6c5f7fa324_0_27"/>
          <p:cNvPicPr preferRelativeResize="0"/>
          <p:nvPr/>
        </p:nvPicPr>
        <p:blipFill rotWithShape="1">
          <a:blip r:embed="rId3">
            <a:alphaModFix/>
          </a:blip>
          <a:srcRect l="51264" t="10776" b="66550"/>
          <a:stretch/>
        </p:blipFill>
        <p:spPr>
          <a:xfrm>
            <a:off x="822150" y="1252074"/>
            <a:ext cx="7562051" cy="455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"/>
          <p:cNvSpPr txBox="1">
            <a:spLocks noGrp="1"/>
          </p:cNvSpPr>
          <p:nvPr>
            <p:ph type="sldNum" idx="12"/>
          </p:nvPr>
        </p:nvSpPr>
        <p:spPr>
          <a:xfrm>
            <a:off x="8158690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  <p:pic>
        <p:nvPicPr>
          <p:cNvPr id="258" name="Google Shape;25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6181" y="748146"/>
            <a:ext cx="4178294" cy="55708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"/>
          <p:cNvSpPr txBox="1">
            <a:spLocks noGrp="1"/>
          </p:cNvSpPr>
          <p:nvPr>
            <p:ph type="title"/>
          </p:nvPr>
        </p:nvSpPr>
        <p:spPr>
          <a:xfrm>
            <a:off x="286559" y="2383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00"/>
              <a:buFont typeface="Century Gothic"/>
              <a:buNone/>
            </a:pPr>
            <a:r>
              <a:rPr lang="en-US" sz="3300" dirty="0" smtClean="0"/>
              <a:t>Business Opportunity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c5f7fa324_0_34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9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95" name="Google Shape;395;g6c5f7fa324_0_34"/>
          <p:cNvSpPr txBox="1"/>
          <p:nvPr/>
        </p:nvSpPr>
        <p:spPr>
          <a:xfrm>
            <a:off x="484484" y="62648"/>
            <a:ext cx="8237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Future Iteration</a:t>
            </a:r>
            <a:endParaRPr/>
          </a:p>
        </p:txBody>
      </p:sp>
      <p:sp>
        <p:nvSpPr>
          <p:cNvPr id="396" name="Google Shape;396;g6c5f7fa324_0_34"/>
          <p:cNvSpPr txBox="1"/>
          <p:nvPr/>
        </p:nvSpPr>
        <p:spPr>
          <a:xfrm>
            <a:off x="454025" y="1309000"/>
            <a:ext cx="8268000" cy="44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eorgia"/>
              <a:buAutoNum type="arabicPeriod"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Better training data should raise the accuracy of the KNN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eorgia"/>
              <a:buAutoNum type="arabicPeriod"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Text Classification to identify the category of text being extracted 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Georgia"/>
              <a:buAutoNum type="alphaLcPeriod"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(names vs. address vs. cpt)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"/>
          <p:cNvSpPr txBox="1"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600"/>
              <a:buFont typeface="Century Gothic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250" name="Google Shape;250;p2"/>
          <p:cNvSpPr txBox="1">
            <a:spLocks noGrp="1"/>
          </p:cNvSpPr>
          <p:nvPr>
            <p:ph type="body" idx="2"/>
          </p:nvPr>
        </p:nvSpPr>
        <p:spPr>
          <a:xfrm>
            <a:off x="457199" y="1417637"/>
            <a:ext cx="8226425" cy="4708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Georgia"/>
              <a:buAutoNum type="arabicPeriod"/>
            </a:pPr>
            <a:r>
              <a:rPr lang="en-US" sz="2400" dirty="0"/>
              <a:t>Initial Investigation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Georgia"/>
              <a:buAutoNum type="arabicPeriod"/>
            </a:pPr>
            <a:r>
              <a:rPr lang="en-US" sz="2400" dirty="0"/>
              <a:t>Rotate, Crop, Resize, and Overlay Filled form and Blank Form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Georgia"/>
              <a:buAutoNum type="arabicPeriod"/>
            </a:pPr>
            <a:r>
              <a:rPr lang="en-US" sz="2400" dirty="0"/>
              <a:t>Duplicate Existing Method Using Intersection of Bounding Boxes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Georgia"/>
              <a:buAutoNum type="arabicPeriod"/>
            </a:pPr>
            <a:r>
              <a:rPr lang="en-US" sz="2400" dirty="0"/>
              <a:t>K-Nearest Neighbor Model Using Top-Left Corner of Text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Georgia"/>
              <a:buAutoNum type="arabicPeriod"/>
            </a:pPr>
            <a:r>
              <a:rPr lang="en-US" sz="2400" dirty="0"/>
              <a:t>K-Nearest Neighbor Model Using Center of Text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181818"/>
              </a:buClr>
              <a:buSzPts val="2400"/>
              <a:buFont typeface="Georgia"/>
              <a:buAutoNum type="arabicPeriod"/>
            </a:pPr>
            <a:r>
              <a:rPr lang="en-US" sz="2400" dirty="0"/>
              <a:t>Methods Comparison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rgbClr val="181818"/>
              </a:buClr>
              <a:buSzPts val="2800"/>
              <a:buNone/>
            </a:pPr>
            <a:endParaRPr sz="2800" dirty="0"/>
          </a:p>
        </p:txBody>
      </p:sp>
      <p:sp>
        <p:nvSpPr>
          <p:cNvPr id="251" name="Google Shape;251;p2"/>
          <p:cNvSpPr txBox="1">
            <a:spLocks noGrp="1"/>
          </p:cNvSpPr>
          <p:nvPr>
            <p:ph type="sldNum" idx="12"/>
          </p:nvPr>
        </p:nvSpPr>
        <p:spPr>
          <a:xfrm>
            <a:off x="8158690" y="6446928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"/>
          <p:cNvSpPr txBox="1">
            <a:spLocks noGrp="1"/>
          </p:cNvSpPr>
          <p:nvPr>
            <p:ph type="sldNum" idx="12"/>
          </p:nvPr>
        </p:nvSpPr>
        <p:spPr>
          <a:xfrm>
            <a:off x="8158690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183619" y="-101789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00"/>
              <a:buFont typeface="Century Gothic"/>
              <a:buNone/>
            </a:pPr>
            <a:r>
              <a:rPr lang="en-US" sz="3300" dirty="0"/>
              <a:t>Initial Investigation</a:t>
            </a:r>
            <a:endParaRPr dirty="0"/>
          </a:p>
        </p:txBody>
      </p:sp>
      <p:pic>
        <p:nvPicPr>
          <p:cNvPr id="267" name="Google Shape;267;p4"/>
          <p:cNvPicPr preferRelativeResize="0"/>
          <p:nvPr/>
        </p:nvPicPr>
        <p:blipFill rotWithShape="1">
          <a:blip r:embed="rId3">
            <a:alphaModFix/>
          </a:blip>
          <a:srcRect b="7346"/>
          <a:stretch/>
        </p:blipFill>
        <p:spPr>
          <a:xfrm>
            <a:off x="183619" y="592286"/>
            <a:ext cx="6187976" cy="360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7747" y="4204523"/>
            <a:ext cx="6325148" cy="223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"/>
          <p:cNvSpPr txBox="1">
            <a:spLocks noGrp="1"/>
          </p:cNvSpPr>
          <p:nvPr>
            <p:ph type="sldNum" idx="12"/>
          </p:nvPr>
        </p:nvSpPr>
        <p:spPr>
          <a:xfrm>
            <a:off x="8158690" y="6437376"/>
            <a:ext cx="5249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75" name="Google Shape;275;p5"/>
          <p:cNvSpPr txBox="1">
            <a:spLocks noGrp="1"/>
          </p:cNvSpPr>
          <p:nvPr>
            <p:ph type="title"/>
          </p:nvPr>
        </p:nvSpPr>
        <p:spPr>
          <a:xfrm>
            <a:off x="286559" y="2383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00"/>
              <a:buFont typeface="Century Gothic"/>
              <a:buNone/>
            </a:pPr>
            <a:r>
              <a:rPr lang="en-US" sz="3300"/>
              <a:t>Initial Investigation</a:t>
            </a:r>
            <a:endParaRPr/>
          </a:p>
        </p:txBody>
      </p:sp>
      <p:pic>
        <p:nvPicPr>
          <p:cNvPr id="276" name="Google Shape;276;p5"/>
          <p:cNvPicPr preferRelativeResize="0"/>
          <p:nvPr/>
        </p:nvPicPr>
        <p:blipFill rotWithShape="1">
          <a:blip r:embed="rId3">
            <a:alphaModFix/>
          </a:blip>
          <a:srcRect l="4388" t="3390" r="3449" b="4509"/>
          <a:stretch/>
        </p:blipFill>
        <p:spPr>
          <a:xfrm>
            <a:off x="4219546" y="231724"/>
            <a:ext cx="4618299" cy="597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189" y="739849"/>
            <a:ext cx="4174316" cy="546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82" name="Google Shape;282;p6"/>
          <p:cNvPicPr preferRelativeResize="0"/>
          <p:nvPr/>
        </p:nvPicPr>
        <p:blipFill rotWithShape="1">
          <a:blip r:embed="rId3">
            <a:alphaModFix/>
          </a:blip>
          <a:srcRect t="6638"/>
          <a:stretch/>
        </p:blipFill>
        <p:spPr>
          <a:xfrm>
            <a:off x="2156269" y="937548"/>
            <a:ext cx="4498117" cy="5496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6"/>
          <p:cNvCxnSpPr/>
          <p:nvPr/>
        </p:nvCxnSpPr>
        <p:spPr>
          <a:xfrm>
            <a:off x="1611113" y="3384934"/>
            <a:ext cx="724989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84" name="Google Shape;284;p6"/>
          <p:cNvSpPr txBox="1"/>
          <p:nvPr/>
        </p:nvSpPr>
        <p:spPr>
          <a:xfrm>
            <a:off x="286559" y="62598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30"/>
              <a:buFont typeface="Century Gothic"/>
              <a:buNone/>
            </a:pPr>
            <a:r>
              <a:rPr lang="en-US" sz="333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Rotate, Crop, Resize, and Overlay Filled Form and Blank 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90" name="Google Shape;290;p7"/>
          <p:cNvPicPr preferRelativeResize="0"/>
          <p:nvPr/>
        </p:nvPicPr>
        <p:blipFill rotWithShape="1">
          <a:blip r:embed="rId3">
            <a:alphaModFix/>
          </a:blip>
          <a:srcRect t="8608" b="4810"/>
          <a:stretch/>
        </p:blipFill>
        <p:spPr>
          <a:xfrm>
            <a:off x="1998617" y="861340"/>
            <a:ext cx="5263476" cy="5937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7"/>
          <p:cNvCxnSpPr/>
          <p:nvPr/>
        </p:nvCxnSpPr>
        <p:spPr>
          <a:xfrm rot="10800000" flipH="1">
            <a:off x="1998617" y="4302641"/>
            <a:ext cx="404948" cy="1959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92" name="Google Shape;292;p7"/>
          <p:cNvSpPr txBox="1"/>
          <p:nvPr/>
        </p:nvSpPr>
        <p:spPr>
          <a:xfrm>
            <a:off x="286559" y="62598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30"/>
              <a:buFont typeface="Century Gothic"/>
              <a:buNone/>
            </a:pPr>
            <a:r>
              <a:rPr lang="en-US" sz="333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Rotate, Crop, Resize, and Overlay Filled Form and Blank 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98" name="Google Shape;298;p8"/>
          <p:cNvPicPr preferRelativeResize="0"/>
          <p:nvPr/>
        </p:nvPicPr>
        <p:blipFill rotWithShape="1">
          <a:blip r:embed="rId3">
            <a:alphaModFix/>
          </a:blip>
          <a:srcRect t="8100" b="3966"/>
          <a:stretch/>
        </p:blipFill>
        <p:spPr>
          <a:xfrm>
            <a:off x="1766441" y="827590"/>
            <a:ext cx="5277773" cy="60304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8"/>
          <p:cNvCxnSpPr/>
          <p:nvPr/>
        </p:nvCxnSpPr>
        <p:spPr>
          <a:xfrm>
            <a:off x="1578301" y="5243597"/>
            <a:ext cx="376280" cy="2023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00" name="Google Shape;300;p8"/>
          <p:cNvSpPr txBox="1"/>
          <p:nvPr/>
        </p:nvSpPr>
        <p:spPr>
          <a:xfrm>
            <a:off x="286559" y="62598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30"/>
              <a:buFont typeface="Century Gothic"/>
              <a:buNone/>
            </a:pPr>
            <a:r>
              <a:rPr lang="en-US" sz="333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Rotate, Crop, Resize, and Overlay Filled Form and Blank 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>
            <a:spLocks noGrp="1"/>
          </p:cNvSpPr>
          <p:nvPr>
            <p:ph type="sldNum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07" name="Google Shape;307;p9"/>
          <p:cNvSpPr txBox="1"/>
          <p:nvPr/>
        </p:nvSpPr>
        <p:spPr>
          <a:xfrm>
            <a:off x="286559" y="62598"/>
            <a:ext cx="8237538" cy="96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8C3F"/>
              </a:buClr>
              <a:buSzPts val="3330"/>
              <a:buFont typeface="Century Gothic"/>
              <a:buNone/>
            </a:pPr>
            <a:r>
              <a:rPr lang="en-US" sz="3330">
                <a:solidFill>
                  <a:srgbClr val="538C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Rotate, Crop, Resize, and Overlay Filled Form and Blank Form</a:t>
            </a:r>
            <a:endParaRPr/>
          </a:p>
        </p:txBody>
      </p:sp>
      <p:pic>
        <p:nvPicPr>
          <p:cNvPr id="308" name="Google Shape;30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3441"/>
            <a:ext cx="4371414" cy="558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2587" y="853441"/>
            <a:ext cx="4371414" cy="5580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s &amp; Objective/Agenda Slides">
  <a:themeElements>
    <a:clrScheme name="Daugherty Colorz">
      <a:dk1>
        <a:srgbClr val="404446"/>
      </a:dk1>
      <a:lt1>
        <a:srgbClr val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itles &amp; Objective/Agenda Slides">
  <a:themeElements>
    <a:clrScheme name="Daugherty Colorz">
      <a:dk1>
        <a:srgbClr val="404446"/>
      </a:dk1>
      <a:lt1>
        <a:srgbClr val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540</Words>
  <Application>Microsoft Office PowerPoint</Application>
  <PresentationFormat>On-screen Show (4:3)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Century Gothic</vt:lpstr>
      <vt:lpstr>Calibri</vt:lpstr>
      <vt:lpstr>Georgia</vt:lpstr>
      <vt:lpstr>Constantia</vt:lpstr>
      <vt:lpstr>Titles &amp; Objective/Agenda Slides</vt:lpstr>
      <vt:lpstr>1_Titles &amp; Objective/Agenda Slides</vt:lpstr>
      <vt:lpstr>PowerPoint Presentation</vt:lpstr>
      <vt:lpstr>Business Opportunity</vt:lpstr>
      <vt:lpstr>Agenda</vt:lpstr>
      <vt:lpstr>Initial Investigation</vt:lpstr>
      <vt:lpstr>Initial Investigation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Passmore;John Hartmann</dc:creator>
  <cp:lastModifiedBy>Okamura, Dayne (STL)</cp:lastModifiedBy>
  <cp:revision>10</cp:revision>
  <dcterms:created xsi:type="dcterms:W3CDTF">2016-01-06T21:22:27Z</dcterms:created>
  <dcterms:modified xsi:type="dcterms:W3CDTF">2019-12-12T17:43:24Z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0x010100B871AA657B58104594980487DF8F5C55</vt:lpwstr>
  </property>
  <property fmtid="{D5CDD505-2E9C-101B-9397-08002B2CF9AE}" pid="3" name="_dlc_DocIdItemGuid">
    <vt:lpwstr>d42afcfd-b78e-46df-b167-9a39b6eae101</vt:lpwstr>
  </property>
</Properties>
</file>